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8" r:id="rId2"/>
    <p:sldId id="318" r:id="rId3"/>
    <p:sldId id="319" r:id="rId4"/>
    <p:sldId id="320" r:id="rId5"/>
    <p:sldId id="321" r:id="rId6"/>
    <p:sldId id="322" r:id="rId7"/>
    <p:sldId id="323" r:id="rId8"/>
    <p:sldId id="351" r:id="rId9"/>
    <p:sldId id="356" r:id="rId10"/>
    <p:sldId id="325" r:id="rId11"/>
    <p:sldId id="326" r:id="rId12"/>
    <p:sldId id="327" r:id="rId13"/>
    <p:sldId id="352" r:id="rId14"/>
    <p:sldId id="353" r:id="rId15"/>
    <p:sldId id="350" r:id="rId16"/>
    <p:sldId id="354" r:id="rId17"/>
    <p:sldId id="355" r:id="rId18"/>
    <p:sldId id="40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80" autoAdjust="0"/>
    <p:restoredTop sz="94660"/>
  </p:normalViewPr>
  <p:slideViewPr>
    <p:cSldViewPr snapToGrid="0">
      <p:cViewPr varScale="1">
        <p:scale>
          <a:sx n="70" d="100"/>
          <a:sy n="70" d="100"/>
        </p:scale>
        <p:origin x="1075" y="2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AEA15C-528A-42F1-B311-FF023A24E7F4}" type="datetimeFigureOut">
              <a:rPr lang="en-US" smtClean="0"/>
              <a:t>9/14/2025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8837A0-2348-440A-A025-FF7B592CCFB9}" type="slidenum">
              <a:rPr lang="en-US" smtClean="0"/>
              <a:t>‹#›</a:t>
            </a:fld>
            <a:endParaRPr lang="en-US"/>
          </a:p>
        </p:txBody>
      </p:sp>
    </p:spTree>
    <p:extLst>
      <p:ext uri="{BB962C8B-B14F-4D97-AF65-F5344CB8AC3E}">
        <p14:creationId xmlns:p14="http://schemas.microsoft.com/office/powerpoint/2010/main" val="128098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8837A0-2348-440A-A025-FF7B592CCFB9}" type="slidenum">
              <a:rPr lang="en-US" smtClean="0"/>
              <a:t>17</a:t>
            </a:fld>
            <a:endParaRPr lang="en-US"/>
          </a:p>
        </p:txBody>
      </p:sp>
    </p:spTree>
    <p:extLst>
      <p:ext uri="{BB962C8B-B14F-4D97-AF65-F5344CB8AC3E}">
        <p14:creationId xmlns:p14="http://schemas.microsoft.com/office/powerpoint/2010/main" val="4292840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E359A-2C08-0269-6CDE-841C7625C62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90F8564-E0F2-9184-41EA-84C404DC63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BA62477-E8CE-462E-226C-2E4EE0AD0BC4}"/>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5" name="Footer Placeholder 4">
            <a:extLst>
              <a:ext uri="{FF2B5EF4-FFF2-40B4-BE49-F238E27FC236}">
                <a16:creationId xmlns:a16="http://schemas.microsoft.com/office/drawing/2014/main" id="{86ACCDDC-55C8-8C94-7233-1D5CE61D1A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C73F20-16F1-CB73-BBA7-FF1A9B475335}"/>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38958367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D2B35A-D422-C590-B2B4-78E23349465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2A75A-5B98-6D7F-375C-178A7D38D57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7BFEF1-B1A2-D665-FF86-81023873A650}"/>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5" name="Footer Placeholder 4">
            <a:extLst>
              <a:ext uri="{FF2B5EF4-FFF2-40B4-BE49-F238E27FC236}">
                <a16:creationId xmlns:a16="http://schemas.microsoft.com/office/drawing/2014/main" id="{81809DB5-099B-2AD6-A19F-57AB0E44ED6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FB27FFB-E1B5-C90B-855A-F5AC5F2B6FFA}"/>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3641532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29D5646-A22B-2979-2D3F-BC0B1124C59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FBF819-92E3-755F-5940-2253D092B7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53BE20F-CD2D-F59F-28CA-D4BA05310C77}"/>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5" name="Footer Placeholder 4">
            <a:extLst>
              <a:ext uri="{FF2B5EF4-FFF2-40B4-BE49-F238E27FC236}">
                <a16:creationId xmlns:a16="http://schemas.microsoft.com/office/drawing/2014/main" id="{D52C4EA0-E3BC-2A8F-5B33-AF8F77CCBB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1BC7DB-4384-8C14-5488-0596EDF7805E}"/>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9864336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0CD596-D87A-4D4E-1736-D7E3F297EC1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516582-BB24-D0CC-209B-1C2488A5B9C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D259AE-77DC-FC0E-03C7-00E7AF0F3236}"/>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5" name="Footer Placeholder 4">
            <a:extLst>
              <a:ext uri="{FF2B5EF4-FFF2-40B4-BE49-F238E27FC236}">
                <a16:creationId xmlns:a16="http://schemas.microsoft.com/office/drawing/2014/main" id="{CC43FC47-4BBB-CA00-6892-9842A3186F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E13797-749C-B582-5158-D470F3F06CD8}"/>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3454291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EBF29A-7B22-246B-8BED-A85788E9C01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468B699-C38B-828F-0848-6858E5D8EA5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F3D1D3-136B-C292-BA67-966D6A50BC6F}"/>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5" name="Footer Placeholder 4">
            <a:extLst>
              <a:ext uri="{FF2B5EF4-FFF2-40B4-BE49-F238E27FC236}">
                <a16:creationId xmlns:a16="http://schemas.microsoft.com/office/drawing/2014/main" id="{3D5B2EFD-D37A-595B-C43A-E027C63047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51A392-CF94-A1CF-B06F-6AA44F84E889}"/>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2051570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5B382-52A9-8381-3833-7B63BD9B4F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CAD1DE1-9466-219C-8990-49959CBCE02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EAC2905-55AE-F924-162D-47AD62BB643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138B99A-234D-B91E-DC55-C9BD3239A6C4}"/>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6" name="Footer Placeholder 5">
            <a:extLst>
              <a:ext uri="{FF2B5EF4-FFF2-40B4-BE49-F238E27FC236}">
                <a16:creationId xmlns:a16="http://schemas.microsoft.com/office/drawing/2014/main" id="{3366D3CD-3D2D-AFAF-7856-E92937F2321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E3E7E68-A2D5-EC67-8D7C-29A928E866BF}"/>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40068332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A2E667-FF8C-2E84-3814-92A14596801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18C2D0D-0567-47B0-7803-4F0A191294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52CAA3-E939-CE05-B53A-C98B49A1ACE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B7B29F-4349-162E-B76D-38349CB4F4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9F07435-8A7E-5EE8-871A-146FFEC8D46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704F0CA-3418-FBEA-361C-BB485D98E16B}"/>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8" name="Footer Placeholder 7">
            <a:extLst>
              <a:ext uri="{FF2B5EF4-FFF2-40B4-BE49-F238E27FC236}">
                <a16:creationId xmlns:a16="http://schemas.microsoft.com/office/drawing/2014/main" id="{901E2185-BD8B-6C33-1B5C-D418C19918E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3CBEC1-0826-8E91-715B-2E8DEAECB116}"/>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1412317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62FA63-A8AE-E0E9-A856-C45C469EACD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FEB2020-F68F-15D0-ECB3-611C31F5C9D9}"/>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4" name="Footer Placeholder 3">
            <a:extLst>
              <a:ext uri="{FF2B5EF4-FFF2-40B4-BE49-F238E27FC236}">
                <a16:creationId xmlns:a16="http://schemas.microsoft.com/office/drawing/2014/main" id="{6F54F8FE-C29E-56B2-76BC-9F666B6EF2B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2BDEF79-69AE-DC85-012A-2959A82248BB}"/>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135259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31B183C-06B2-2D53-E0DC-BC690DC7B180}"/>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3" name="Footer Placeholder 2">
            <a:extLst>
              <a:ext uri="{FF2B5EF4-FFF2-40B4-BE49-F238E27FC236}">
                <a16:creationId xmlns:a16="http://schemas.microsoft.com/office/drawing/2014/main" id="{5A5A4F4E-9C3B-0C5C-EE58-CAE8B6FB7D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C2676E-7C50-2554-0EB2-7AD13B0E1B5A}"/>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1726657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DB312-B562-0AD1-81CD-D09A1D3591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CAB925F-E41E-48FC-7D8A-0C0C6B4F659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2F2FE2B-884E-EFD3-2419-4509677924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B26731-CCB2-1D71-4A98-4CD424490A2E}"/>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6" name="Footer Placeholder 5">
            <a:extLst>
              <a:ext uri="{FF2B5EF4-FFF2-40B4-BE49-F238E27FC236}">
                <a16:creationId xmlns:a16="http://schemas.microsoft.com/office/drawing/2014/main" id="{B6FB0E9D-B4B0-2BA8-2064-5A694C58DD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40D8CB-5DD2-899F-AD4E-6C44CDD05A59}"/>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64749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B5085-E72F-E15A-4667-963128AEBA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4B413F-D16B-6DAA-BACB-1A420054A83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3D58C02-AC2B-0F6D-F36F-EE7980785E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FFD652-EC53-91CB-50D5-46A47FB356FD}"/>
              </a:ext>
            </a:extLst>
          </p:cNvPr>
          <p:cNvSpPr>
            <a:spLocks noGrp="1"/>
          </p:cNvSpPr>
          <p:nvPr>
            <p:ph type="dt" sz="half" idx="10"/>
          </p:nvPr>
        </p:nvSpPr>
        <p:spPr/>
        <p:txBody>
          <a:bodyPr/>
          <a:lstStyle/>
          <a:p>
            <a:fld id="{B3596A05-2207-476A-B3BC-093732461CFA}" type="datetimeFigureOut">
              <a:rPr lang="en-US" smtClean="0"/>
              <a:t>9/14/2025</a:t>
            </a:fld>
            <a:endParaRPr lang="en-US"/>
          </a:p>
        </p:txBody>
      </p:sp>
      <p:sp>
        <p:nvSpPr>
          <p:cNvPr id="6" name="Footer Placeholder 5">
            <a:extLst>
              <a:ext uri="{FF2B5EF4-FFF2-40B4-BE49-F238E27FC236}">
                <a16:creationId xmlns:a16="http://schemas.microsoft.com/office/drawing/2014/main" id="{96FCA29E-42D2-18B1-790B-367644E37E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BB299BE-985F-B24F-B673-8E62E5E0E89F}"/>
              </a:ext>
            </a:extLst>
          </p:cNvPr>
          <p:cNvSpPr>
            <a:spLocks noGrp="1"/>
          </p:cNvSpPr>
          <p:nvPr>
            <p:ph type="sldNum" sz="quarter" idx="12"/>
          </p:nvPr>
        </p:nvSpPr>
        <p:spPr/>
        <p:txBody>
          <a:bodyPr/>
          <a:lstStyle/>
          <a:p>
            <a:fld id="{8F3E1B91-C831-4CCC-B4D3-92967ACF94D3}" type="slidenum">
              <a:rPr lang="en-US" smtClean="0"/>
              <a:t>‹#›</a:t>
            </a:fld>
            <a:endParaRPr lang="en-US"/>
          </a:p>
        </p:txBody>
      </p:sp>
    </p:spTree>
    <p:extLst>
      <p:ext uri="{BB962C8B-B14F-4D97-AF65-F5344CB8AC3E}">
        <p14:creationId xmlns:p14="http://schemas.microsoft.com/office/powerpoint/2010/main" val="58212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751F06-8899-21DA-BCA2-DDF3DD7DBB7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087638B-51DD-E5CA-75DD-0C2AAB012A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AAD420-4DB9-7423-98A8-216C9CCE84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3596A05-2207-476A-B3BC-093732461CFA}" type="datetimeFigureOut">
              <a:rPr lang="en-US" smtClean="0"/>
              <a:t>9/14/2025</a:t>
            </a:fld>
            <a:endParaRPr lang="en-US"/>
          </a:p>
        </p:txBody>
      </p:sp>
      <p:sp>
        <p:nvSpPr>
          <p:cNvPr id="5" name="Footer Placeholder 4">
            <a:extLst>
              <a:ext uri="{FF2B5EF4-FFF2-40B4-BE49-F238E27FC236}">
                <a16:creationId xmlns:a16="http://schemas.microsoft.com/office/drawing/2014/main" id="{7DA2DB0B-DB06-422D-99F8-4B81E4E7A6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D63AE5FA-F6FD-8081-6F3A-6D355DD1F2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3E1B91-C831-4CCC-B4D3-92967ACF94D3}" type="slidenum">
              <a:rPr lang="en-US" smtClean="0"/>
              <a:t>‹#›</a:t>
            </a:fld>
            <a:endParaRPr lang="en-US"/>
          </a:p>
        </p:txBody>
      </p:sp>
    </p:spTree>
    <p:extLst>
      <p:ext uri="{BB962C8B-B14F-4D97-AF65-F5344CB8AC3E}">
        <p14:creationId xmlns:p14="http://schemas.microsoft.com/office/powerpoint/2010/main" val="2793947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17FEA-0553-9150-B5D3-D4427CEC783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4288FF8-9FBC-7509-AA47-C323F6E95E55}"/>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C111AF6-549E-544F-48BF-964D99EA7CB7}"/>
              </a:ext>
            </a:extLst>
          </p:cNvPr>
          <p:cNvPicPr>
            <a:picLocks noChangeAspect="1"/>
          </p:cNvPicPr>
          <p:nvPr/>
        </p:nvPicPr>
        <p:blipFill>
          <a:blip r:embed="rId2"/>
          <a:stretch>
            <a:fillRect/>
          </a:stretch>
        </p:blipFill>
        <p:spPr>
          <a:xfrm>
            <a:off x="0" y="0"/>
            <a:ext cx="12195048" cy="6965696"/>
          </a:xfrm>
          <a:prstGeom prst="rect">
            <a:avLst/>
          </a:prstGeom>
        </p:spPr>
      </p:pic>
      <p:sp>
        <p:nvSpPr>
          <p:cNvPr id="2" name="Rectangle 1">
            <a:extLst>
              <a:ext uri="{FF2B5EF4-FFF2-40B4-BE49-F238E27FC236}">
                <a16:creationId xmlns:a16="http://schemas.microsoft.com/office/drawing/2014/main" id="{9EC99AB4-BAE1-F5A3-EE7F-426D914F1BE3}"/>
              </a:ext>
            </a:extLst>
          </p:cNvPr>
          <p:cNvSpPr/>
          <p:nvPr/>
        </p:nvSpPr>
        <p:spPr>
          <a:xfrm>
            <a:off x="339852" y="155448"/>
            <a:ext cx="11503152" cy="987552"/>
          </a:xfrm>
          <a:prstGeom prst="rect">
            <a:avLst/>
          </a:prstGeom>
          <a:solidFill>
            <a:schemeClr val="tx2">
              <a:lumMod val="90000"/>
              <a:lumOff val="10000"/>
            </a:schemeClr>
          </a:solidFill>
          <a:ln w="381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b="1" dirty="0">
                <a:latin typeface="Calibri" panose="020F0502020204030204" pitchFamily="34" charset="0"/>
                <a:ea typeface="Calibri" panose="020F0502020204030204" pitchFamily="34" charset="0"/>
                <a:cs typeface="Calibri" panose="020F0502020204030204" pitchFamily="34" charset="0"/>
              </a:rPr>
              <a:t>2 Corinthians 7</a:t>
            </a:r>
          </a:p>
        </p:txBody>
      </p:sp>
      <p:sp>
        <p:nvSpPr>
          <p:cNvPr id="3" name="Rectangle: Rounded Corners 2">
            <a:extLst>
              <a:ext uri="{FF2B5EF4-FFF2-40B4-BE49-F238E27FC236}">
                <a16:creationId xmlns:a16="http://schemas.microsoft.com/office/drawing/2014/main" id="{918DEBA4-DD92-D5A7-6264-124AAA40FDDE}"/>
              </a:ext>
            </a:extLst>
          </p:cNvPr>
          <p:cNvSpPr/>
          <p:nvPr/>
        </p:nvSpPr>
        <p:spPr>
          <a:xfrm>
            <a:off x="-1" y="6469162"/>
            <a:ext cx="12191999" cy="496534"/>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i="1" dirty="0"/>
              <a:t>Many resources are used and claim no originality.  Scripture taken from the New King James Version®. Copyright © 1982 by Thomas Nelson unless otherwise noted. </a:t>
            </a:r>
          </a:p>
        </p:txBody>
      </p:sp>
    </p:spTree>
    <p:extLst>
      <p:ext uri="{BB962C8B-B14F-4D97-AF65-F5344CB8AC3E}">
        <p14:creationId xmlns:p14="http://schemas.microsoft.com/office/powerpoint/2010/main" val="18231669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4910AA-2B2C-5708-EA35-7C0717AFB9BC}"/>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85789D92-9443-7775-B2C8-55844D3E8EF6}"/>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A1DE811-405B-C4C8-8FD1-1AA939A5C6F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A83DD4B8-3980-BDC0-E494-3D10C6C92393}"/>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11:23-28 ESV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23 … with far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greater labors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far more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imprisonments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with countless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beatings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and often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near death</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24 Five times I received at the hands of the Jews the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forty lashes less one</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25 Three times I was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beaten with rods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Once I was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stoned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Three times I was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shipwrecked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 night and a day I was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adrift at sea;</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26 on frequent journeys, in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danger from rivers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danger from robbers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danger from my own people</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danger from Gentiles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danger in the city</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danger in the wilderness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danger at sea</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danger from false brothers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27 in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toil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and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hardship</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through many a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sleepless night</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in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hunger</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and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thirst</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often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without food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in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cold</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and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exposure</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28 And, apart from other things, there is the daily pressure on me of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my anxiety </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for all the churches.</a:t>
            </a: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08238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581BE2-0550-A7C2-9AD0-715119C8A65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EF6564E-C8F6-52D9-CF93-548FDDB63627}"/>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6471226-6B7E-A224-022A-7BC0F243E42D}"/>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D168B5B2-F0C8-A6CA-0BDA-0A352B5BCE30}"/>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ROMANS 12:17-21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17 Repay no one evil for evil. Have regard for good things in the sight of all men. </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18 If it is possible, as much as depends on you, live peaceably with all men. </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19 Beloved, do not avenge yourselves, but rather give place to wrath; for it is written, “Vengeance is Mine, I will repay,” says the Lord. </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20 Therefore,</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“If your enemy is hungry, feed him;</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If he is thirsty, give him a drink;</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For in so doing you will heap coals of fire on his head.”</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21 Do not be overcome by evil, but overcome evil with good.</a:t>
            </a:r>
          </a:p>
        </p:txBody>
      </p:sp>
    </p:spTree>
    <p:extLst>
      <p:ext uri="{BB962C8B-B14F-4D97-AF65-F5344CB8AC3E}">
        <p14:creationId xmlns:p14="http://schemas.microsoft.com/office/powerpoint/2010/main" val="15214749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FBB44-7970-E88A-A3F9-AB060C82A8D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2AAE04FC-2C0C-5C8E-727F-BFC4BCA8D4AF}"/>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3BE86B3-9178-0D82-8464-1E8EF8BCE4B2}"/>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81BE4371-9B76-B60F-CAEA-914CA5F76DAA}"/>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PETER 3:9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9 not returning evil for evil or reviling for reviling, but on the contrary blessing, knowing that you were called to this, that you may inherit a blessing. </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10 For</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“He who would love life, And see good days,</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Let him refrain his tongue from evil, And his lips from speaking deceit.</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11 Let him turn away from evil and do good; Let him seek peace and pursue it.</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12 For the eyes of the Lord are on the righteous, And His ears are open to their prayers; But the face of the Lord is against those who do evil.”</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169569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86D32-3262-BC9C-D36A-8FDAED989C7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80BC99D-714C-116E-8426-7441C99CAFAA}"/>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353216B-CE27-F537-8B24-E67F1E1CDF67}"/>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BA0E7B43-2F6E-53B3-5D52-483399D738C0}"/>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E8621C52-599F-897D-0772-4A4092EEB56B}"/>
              </a:ext>
            </a:extLst>
          </p:cNvPr>
          <p:cNvSpPr/>
          <p:nvPr/>
        </p:nvSpPr>
        <p:spPr>
          <a:xfrm>
            <a:off x="358874" y="1752393"/>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OUTSIDE CONFLICTS</a:t>
            </a:r>
          </a:p>
        </p:txBody>
      </p:sp>
      <p:sp>
        <p:nvSpPr>
          <p:cNvPr id="10" name="Rectangle 9">
            <a:extLst>
              <a:ext uri="{FF2B5EF4-FFF2-40B4-BE49-F238E27FC236}">
                <a16:creationId xmlns:a16="http://schemas.microsoft.com/office/drawing/2014/main" id="{7BF237FA-2E75-6FF2-7BD3-139D04E47D08}"/>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ORDINARY PEOPLE DOING EXTRA-ORDINARY ASSIGNMENTS</a:t>
            </a:r>
          </a:p>
        </p:txBody>
      </p:sp>
      <p:sp>
        <p:nvSpPr>
          <p:cNvPr id="2" name="Rectangle 1">
            <a:extLst>
              <a:ext uri="{FF2B5EF4-FFF2-40B4-BE49-F238E27FC236}">
                <a16:creationId xmlns:a16="http://schemas.microsoft.com/office/drawing/2014/main" id="{BBA2F336-8D4D-4106-31C1-364ACE37BDC1}"/>
              </a:ext>
            </a:extLst>
          </p:cNvPr>
          <p:cNvSpPr/>
          <p:nvPr/>
        </p:nvSpPr>
        <p:spPr>
          <a:xfrm>
            <a:off x="358875" y="2788462"/>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INSIDE FEARS</a:t>
            </a:r>
          </a:p>
        </p:txBody>
      </p:sp>
    </p:spTree>
    <p:extLst>
      <p:ext uri="{BB962C8B-B14F-4D97-AF65-F5344CB8AC3E}">
        <p14:creationId xmlns:p14="http://schemas.microsoft.com/office/powerpoint/2010/main" val="23970853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AEFA9-54E7-A5A4-9D1F-3DCAAA1907E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9D99813-7767-9557-FC4C-E6D4A140B3FB}"/>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2DC81937-D7FB-CF0E-F4B6-A83F4E9A2076}"/>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BF34627E-EBE1-7F66-9686-D012F37A33F1}"/>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7:5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5 For indeed, when we came to Macedonia, our bodies had no rest, but we were troubled on every side. Outside were conflicts, </a:t>
            </a:r>
            <a:r>
              <a:rPr lang="en-US" sz="3000" i="1"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inside were fears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6846349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117E2-4FCB-8AC1-BED5-8FCE5067B47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32E1859-402D-08BB-214C-5AD210FDA053}"/>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7D46EB17-0712-1F9B-FB16-E2BC626B2351}"/>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C1DE55B0-F40D-D583-515D-CF25FEC76FAD}"/>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12D69744-A2E2-1984-7136-927B844098A9}"/>
              </a:ext>
            </a:extLst>
          </p:cNvPr>
          <p:cNvSpPr/>
          <p:nvPr/>
        </p:nvSpPr>
        <p:spPr>
          <a:xfrm>
            <a:off x="370577" y="1821955"/>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OUTSIDE CONFLICTS</a:t>
            </a:r>
          </a:p>
        </p:txBody>
      </p:sp>
      <p:sp>
        <p:nvSpPr>
          <p:cNvPr id="2" name="Rectangle 1">
            <a:extLst>
              <a:ext uri="{FF2B5EF4-FFF2-40B4-BE49-F238E27FC236}">
                <a16:creationId xmlns:a16="http://schemas.microsoft.com/office/drawing/2014/main" id="{E785DF3E-E3E9-770C-6425-847F198B09A3}"/>
              </a:ext>
            </a:extLst>
          </p:cNvPr>
          <p:cNvSpPr/>
          <p:nvPr/>
        </p:nvSpPr>
        <p:spPr>
          <a:xfrm>
            <a:off x="370577" y="2872516"/>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INSIDE FEARS</a:t>
            </a:r>
          </a:p>
        </p:txBody>
      </p:sp>
      <p:sp>
        <p:nvSpPr>
          <p:cNvPr id="3" name="Rectangle 2">
            <a:extLst>
              <a:ext uri="{FF2B5EF4-FFF2-40B4-BE49-F238E27FC236}">
                <a16:creationId xmlns:a16="http://schemas.microsoft.com/office/drawing/2014/main" id="{C92BD88B-265E-F796-8F6A-A0FA6D1C853D}"/>
              </a:ext>
            </a:extLst>
          </p:cNvPr>
          <p:cNvSpPr/>
          <p:nvPr/>
        </p:nvSpPr>
        <p:spPr>
          <a:xfrm>
            <a:off x="370577" y="3923077"/>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GODLY COMFORTS</a:t>
            </a:r>
          </a:p>
        </p:txBody>
      </p:sp>
      <p:sp>
        <p:nvSpPr>
          <p:cNvPr id="8" name="Rectangle 7">
            <a:extLst>
              <a:ext uri="{FF2B5EF4-FFF2-40B4-BE49-F238E27FC236}">
                <a16:creationId xmlns:a16="http://schemas.microsoft.com/office/drawing/2014/main" id="{1C14029D-3458-BCE2-00E6-33BE1BD73367}"/>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ORDINARY PEOPLE DOING EXTRA-ORDINARY ASSIGNMENTS</a:t>
            </a:r>
          </a:p>
        </p:txBody>
      </p:sp>
    </p:spTree>
    <p:extLst>
      <p:ext uri="{BB962C8B-B14F-4D97-AF65-F5344CB8AC3E}">
        <p14:creationId xmlns:p14="http://schemas.microsoft.com/office/powerpoint/2010/main" val="801938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5C441D-E383-B32B-2A2E-24FF4675A86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21FE50E-4C9D-1F7C-B404-BD27F8C4B3E3}"/>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59F0D30C-4F10-2F35-4DF2-7D7FD55A0E83}"/>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13339944-FCD7-A3D9-2663-CB4EA37D9B22}"/>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7:5-7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5 For indeed, when we came to Macedonia, our bodies had no rest, but we were troubled on every side. Outside were conflicts, inside were fears. </a:t>
            </a:r>
            <a:r>
              <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rPr>
              <a:t>6 Nevertheless God, who comforts the downcast, comforted us by the coming of Titus, 7 and not only by his coming, but also by the consolation with which he was comforted in you, when he told us of your earnest desire, your mourning, your zeal for me, so that I rejoiced even more. </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410803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EE205-10EC-8467-C821-35CB7E5E05B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BB103FE-A50D-9567-6030-132A14988389}"/>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319C26ED-9BCC-2407-36EC-F48947BF60F2}"/>
              </a:ext>
            </a:extLst>
          </p:cNvPr>
          <p:cNvPicPr>
            <a:picLocks noChangeAspect="1"/>
          </p:cNvPicPr>
          <p:nvPr/>
        </p:nvPicPr>
        <p:blipFill>
          <a:blip r:embed="rId3"/>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F458C042-BA2B-623B-DA2B-78D95B4CE838}"/>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A11C31F6-7931-17B6-ACD6-2BB03F55D843}"/>
              </a:ext>
            </a:extLst>
          </p:cNvPr>
          <p:cNvSpPr/>
          <p:nvPr/>
        </p:nvSpPr>
        <p:spPr>
          <a:xfrm>
            <a:off x="358874" y="2743199"/>
            <a:ext cx="11444749" cy="1377185"/>
          </a:xfrm>
          <a:prstGeom prst="rect">
            <a:avLst/>
          </a:prstGeom>
          <a:solidFill>
            <a:schemeClr val="tx2">
              <a:lumMod val="90000"/>
              <a:lumOff val="1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u="sng" dirty="0">
                <a:latin typeface="Calibri" panose="020F0502020204030204" pitchFamily="34" charset="0"/>
                <a:ea typeface="Calibri" panose="020F0502020204030204" pitchFamily="34" charset="0"/>
                <a:cs typeface="Calibri" panose="020F0502020204030204" pitchFamily="34" charset="0"/>
              </a:rPr>
              <a:t>1. OUTSIDE CONFLICTS </a:t>
            </a:r>
            <a:r>
              <a:rPr lang="en-US" sz="3200" b="1" dirty="0">
                <a:latin typeface="Calibri" panose="020F0502020204030204" pitchFamily="34" charset="0"/>
                <a:ea typeface="Calibri" panose="020F0502020204030204" pitchFamily="34" charset="0"/>
                <a:cs typeface="Calibri" panose="020F0502020204030204" pitchFamily="34" charset="0"/>
              </a:rPr>
              <a:t>– do not expect everyone to like you being a Christian and your message of hope through faith in Jesus Christ.</a:t>
            </a:r>
          </a:p>
        </p:txBody>
      </p:sp>
      <p:sp>
        <p:nvSpPr>
          <p:cNvPr id="10" name="Rectangle 9">
            <a:extLst>
              <a:ext uri="{FF2B5EF4-FFF2-40B4-BE49-F238E27FC236}">
                <a16:creationId xmlns:a16="http://schemas.microsoft.com/office/drawing/2014/main" id="{CEE55D9A-B13A-3F87-4756-295DE9699764}"/>
              </a:ext>
            </a:extLst>
          </p:cNvPr>
          <p:cNvSpPr/>
          <p:nvPr/>
        </p:nvSpPr>
        <p:spPr>
          <a:xfrm>
            <a:off x="78654" y="1481268"/>
            <a:ext cx="12005187" cy="1023611"/>
          </a:xfrm>
          <a:prstGeom prst="rect">
            <a:avLst/>
          </a:prstGeom>
          <a:solidFill>
            <a:schemeClr val="tx2">
              <a:lumMod val="90000"/>
              <a:lumOff val="1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3 TAKEAWAYS</a:t>
            </a:r>
          </a:p>
        </p:txBody>
      </p:sp>
      <p:sp>
        <p:nvSpPr>
          <p:cNvPr id="2" name="Rectangle 1">
            <a:extLst>
              <a:ext uri="{FF2B5EF4-FFF2-40B4-BE49-F238E27FC236}">
                <a16:creationId xmlns:a16="http://schemas.microsoft.com/office/drawing/2014/main" id="{F535F4A5-E95A-F15B-D4D1-7BE10CC2A731}"/>
              </a:ext>
            </a:extLst>
          </p:cNvPr>
          <p:cNvSpPr/>
          <p:nvPr/>
        </p:nvSpPr>
        <p:spPr>
          <a:xfrm>
            <a:off x="358874" y="4274298"/>
            <a:ext cx="11444749" cy="1239511"/>
          </a:xfrm>
          <a:prstGeom prst="rect">
            <a:avLst/>
          </a:prstGeom>
          <a:solidFill>
            <a:schemeClr val="tx2">
              <a:lumMod val="90000"/>
              <a:lumOff val="1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u="sng" dirty="0">
                <a:latin typeface="Calibri" panose="020F0502020204030204" pitchFamily="34" charset="0"/>
                <a:ea typeface="Calibri" panose="020F0502020204030204" pitchFamily="34" charset="0"/>
                <a:cs typeface="Calibri" panose="020F0502020204030204" pitchFamily="34" charset="0"/>
              </a:rPr>
              <a:t>2. INSIDE FEARS</a:t>
            </a:r>
            <a:r>
              <a:rPr lang="en-US" sz="3200" b="1" dirty="0">
                <a:latin typeface="Calibri" panose="020F0502020204030204" pitchFamily="34" charset="0"/>
                <a:ea typeface="Calibri" panose="020F0502020204030204" pitchFamily="34" charset="0"/>
                <a:cs typeface="Calibri" panose="020F0502020204030204" pitchFamily="34" charset="0"/>
              </a:rPr>
              <a:t> </a:t>
            </a:r>
            <a:r>
              <a:rPr lang="en-US" sz="3600" b="1" dirty="0">
                <a:latin typeface="Calibri" panose="020F0502020204030204" pitchFamily="34" charset="0"/>
                <a:ea typeface="Calibri" panose="020F0502020204030204" pitchFamily="34" charset="0"/>
                <a:cs typeface="Calibri" panose="020F0502020204030204" pitchFamily="34" charset="0"/>
              </a:rPr>
              <a:t>– keep your faith and trust in Jesus, and His Will to be done.</a:t>
            </a:r>
          </a:p>
        </p:txBody>
      </p:sp>
      <p:sp>
        <p:nvSpPr>
          <p:cNvPr id="3" name="Rectangle 2">
            <a:extLst>
              <a:ext uri="{FF2B5EF4-FFF2-40B4-BE49-F238E27FC236}">
                <a16:creationId xmlns:a16="http://schemas.microsoft.com/office/drawing/2014/main" id="{66A9CC63-8CD0-F811-E257-639C11482CD9}"/>
              </a:ext>
            </a:extLst>
          </p:cNvPr>
          <p:cNvSpPr/>
          <p:nvPr/>
        </p:nvSpPr>
        <p:spPr>
          <a:xfrm>
            <a:off x="358874" y="5667722"/>
            <a:ext cx="11444749" cy="1023611"/>
          </a:xfrm>
          <a:prstGeom prst="rect">
            <a:avLst/>
          </a:prstGeom>
          <a:solidFill>
            <a:schemeClr val="tx2">
              <a:lumMod val="90000"/>
              <a:lumOff val="1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u="sng" dirty="0">
                <a:latin typeface="Calibri" panose="020F0502020204030204" pitchFamily="34" charset="0"/>
                <a:ea typeface="Calibri" panose="020F0502020204030204" pitchFamily="34" charset="0"/>
                <a:cs typeface="Calibri" panose="020F0502020204030204" pitchFamily="34" charset="0"/>
              </a:rPr>
              <a:t>3. GODLY COMFORTS</a:t>
            </a:r>
            <a:r>
              <a:rPr lang="en-US" sz="3200" b="1" dirty="0">
                <a:latin typeface="Calibri" panose="020F0502020204030204" pitchFamily="34" charset="0"/>
                <a:ea typeface="Calibri" panose="020F0502020204030204" pitchFamily="34" charset="0"/>
                <a:cs typeface="Calibri" panose="020F0502020204030204" pitchFamily="34" charset="0"/>
              </a:rPr>
              <a:t> </a:t>
            </a:r>
            <a:r>
              <a:rPr lang="en-US" sz="3600" b="1" dirty="0">
                <a:latin typeface="Calibri" panose="020F0502020204030204" pitchFamily="34" charset="0"/>
                <a:ea typeface="Calibri" panose="020F0502020204030204" pitchFamily="34" charset="0"/>
                <a:cs typeface="Calibri" panose="020F0502020204030204" pitchFamily="34" charset="0"/>
              </a:rPr>
              <a:t>-  be a Titus to someone this week.</a:t>
            </a:r>
          </a:p>
        </p:txBody>
      </p:sp>
      <p:sp>
        <p:nvSpPr>
          <p:cNvPr id="8" name="Rectangle 7">
            <a:extLst>
              <a:ext uri="{FF2B5EF4-FFF2-40B4-BE49-F238E27FC236}">
                <a16:creationId xmlns:a16="http://schemas.microsoft.com/office/drawing/2014/main" id="{0BB85B4E-7181-3422-A130-9E3DECDAE2DE}"/>
              </a:ext>
            </a:extLst>
          </p:cNvPr>
          <p:cNvSpPr/>
          <p:nvPr/>
        </p:nvSpPr>
        <p:spPr>
          <a:xfrm>
            <a:off x="78657" y="18608"/>
            <a:ext cx="12005187" cy="1308747"/>
          </a:xfrm>
          <a:prstGeom prst="rect">
            <a:avLst/>
          </a:prstGeom>
          <a:solidFill>
            <a:schemeClr val="tx2">
              <a:lumMod val="90000"/>
              <a:lumOff val="10000"/>
            </a:schemeClr>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u="sng" dirty="0">
                <a:latin typeface="Calibri" panose="020F0502020204030204" pitchFamily="34" charset="0"/>
                <a:ea typeface="Calibri" panose="020F0502020204030204" pitchFamily="34" charset="0"/>
                <a:cs typeface="Calibri" panose="020F0502020204030204" pitchFamily="34" charset="0"/>
              </a:rPr>
              <a:t>ORDINARY PEOPLE DOING EXTRA-ORDINARY ASSIGNMENTS</a:t>
            </a:r>
          </a:p>
        </p:txBody>
      </p:sp>
    </p:spTree>
    <p:extLst>
      <p:ext uri="{BB962C8B-B14F-4D97-AF65-F5344CB8AC3E}">
        <p14:creationId xmlns:p14="http://schemas.microsoft.com/office/powerpoint/2010/main" val="3884365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455C4F7-A73E-0593-6A9E-3733F47AD5C5}"/>
              </a:ext>
            </a:extLst>
          </p:cNvPr>
          <p:cNvSpPr/>
          <p:nvPr/>
        </p:nvSpPr>
        <p:spPr>
          <a:xfrm>
            <a:off x="0" y="0"/>
            <a:ext cx="12192000" cy="6927273"/>
          </a:xfrm>
          <a:prstGeom prst="rect">
            <a:avLst/>
          </a:prstGeom>
          <a:solidFill>
            <a:schemeClr val="tx2">
              <a:lumMod val="90000"/>
              <a:lumOff val="1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9DCB654C-0CE7-D1E1-E3FE-5F0773495558}"/>
              </a:ext>
            </a:extLst>
          </p:cNvPr>
          <p:cNvSpPr/>
          <p:nvPr/>
        </p:nvSpPr>
        <p:spPr>
          <a:xfrm>
            <a:off x="534838" y="1474237"/>
            <a:ext cx="11122324" cy="5237113"/>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i="1" dirty="0"/>
              <a:t>Lord Jesus, I confess my sins and ask for your forgiveness. Please come into my heart as my Lord and Savior. Take complete control of my life and help me to walk in Your footsteps daily by the power of the Holy Spirit. Thank you Lord, for saving me and for answering my prayer. </a:t>
            </a:r>
          </a:p>
          <a:p>
            <a:pPr algn="ctr"/>
            <a:r>
              <a:rPr lang="en-US" sz="4000" b="1" i="1" dirty="0"/>
              <a:t>In Jesus’ name. Amen.</a:t>
            </a:r>
          </a:p>
        </p:txBody>
      </p:sp>
      <p:sp>
        <p:nvSpPr>
          <p:cNvPr id="2" name="Rectangle 1">
            <a:extLst>
              <a:ext uri="{FF2B5EF4-FFF2-40B4-BE49-F238E27FC236}">
                <a16:creationId xmlns:a16="http://schemas.microsoft.com/office/drawing/2014/main" id="{61513A7D-8E61-BA9E-4315-23EBAE7F339C}"/>
              </a:ext>
            </a:extLst>
          </p:cNvPr>
          <p:cNvSpPr/>
          <p:nvPr/>
        </p:nvSpPr>
        <p:spPr>
          <a:xfrm>
            <a:off x="410547" y="373224"/>
            <a:ext cx="10954139" cy="961054"/>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6000" b="1" u="sng" dirty="0"/>
              <a:t>SALVATION PRAYER</a:t>
            </a:r>
          </a:p>
        </p:txBody>
      </p:sp>
    </p:spTree>
    <p:extLst>
      <p:ext uri="{BB962C8B-B14F-4D97-AF65-F5344CB8AC3E}">
        <p14:creationId xmlns:p14="http://schemas.microsoft.com/office/powerpoint/2010/main" val="4271264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D60CF9-2842-3BF5-C397-D9791F5732C2}"/>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C63BE8DD-D3F3-3C43-F626-77C54A144C98}"/>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E309A8B-2169-F866-62CB-6BFFB6E751D2}"/>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8DE95BEC-27DE-74EC-4177-82A719A3230A}"/>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7:1-6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 Therefore, having these promises, beloved, let us cleanse ourselves from all filthiness of the flesh and spirit, perfecting holiness in the fear of God. 2 Open your hearts to us. We have wronged no one, we have corrupted no one, we have cheated no one. 3 I do not say this to condemn; for I have said before that you are in our hearts, to die together and to live together. 4 Great is my boldness of speech toward you, great is my boasting on your behalf. I am filled with comfort. I am exceedingly joyful in all our tribulation. 5 For indeed, when we came to Macedonia, our bodies had no rest, but we were troubled on every side. Outside were conflicts, inside were fears. 6 Nevertheless God, who comforts the downcast, comforted us by the coming of Titus, </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419981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D942E-A47A-3A76-567D-3B4813F0518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A2656290-D838-7870-6113-439FD67592C1}"/>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97067413-33F6-5BED-D16B-CD7CC3796119}"/>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3CD650BE-EF34-5E14-F854-45FFF106BBDE}"/>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7:7-10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7 and not only by his coming, but also by the consolation with which he was comforted in you, when he told us of your earnest desire, your mourning, your zeal for me, so that I rejoiced even more. 8 For even if I made you sorry with my letter, I do not regret it; though I did regret it. For I perceive that the same epistle made you sorry, though only for a while. 9 Now I rejoice, not that you were made sorry, but that your sorrow led to repentance. For you were made sorry in a godly manner, that you might suffer loss from us in nothing. 10 For godly sorrow produces repentance leading to salvation, not to be regretted; but the sorrow of the world produces death. </a:t>
            </a: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49250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E0594-2779-D972-F774-61DFCFB4993E}"/>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69496478-5037-5DA5-F33B-7FE3DDA06377}"/>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EF8DC96-D64F-766B-695C-E502218E6074}"/>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4D1A587B-7156-B9BF-601E-96CB621C684C}"/>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7:11-14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11 For observe this very thing, that you sorrowed in a godly manner: What diligence it produced in you, what clearing of yourselves, what indignation, what fear, what vehement desire, what zeal, what vindication! In all things you proved yourselves to be clear in this matter. 12 Therefore, although I wrote to you, I did not do it for the sake of him who had done the wrong, nor for the sake of him who suffered wrong, but that our care for you in the sight of God might appear to you. 13 Therefore we have been comforted in your comfort. And we rejoiced exceedingly more for the joy of Titus, because his spirit has been refreshed by you all. 14 For if in anything I have boasted to him about you, I am not ashamed. But as we spoke all things to you in truth, even so our boasting to Titus was found true. </a:t>
            </a:r>
          </a:p>
        </p:txBody>
      </p:sp>
    </p:spTree>
    <p:extLst>
      <p:ext uri="{BB962C8B-B14F-4D97-AF65-F5344CB8AC3E}">
        <p14:creationId xmlns:p14="http://schemas.microsoft.com/office/powerpoint/2010/main" val="1031084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1EE38D-3DCA-02DF-902C-8BD032C804C0}"/>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8DED07C-B583-B179-9FEB-F4F314F97E91}"/>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D09D8E29-701F-CEC8-BED2-B35822A083C6}"/>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74E8D986-6FB6-31A0-21DF-46DF6AEBBA59}"/>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7:15-16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15 And his affections are greater for you as he remembers the obedience of you all, how with fear and trembling you received him. 16 Therefore I rejoice that I have confidence in you in everything.</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224845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E8B998-592B-F682-C02E-59C95E0FF6CB}"/>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F98081A5-5D18-F82F-C311-8486D3FCD215}"/>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6D63DD3-E3A5-F294-FB77-F1E2283EE1E6}"/>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0C8251B7-485F-1CF0-1CD3-C9509C565CA2}"/>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7:5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5 For indeed, when we came to Macedonia, our bodies had no rest, but we were troubled on every side. Outside were conflicts, inside were fears. </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35696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101034-8446-3CCC-EB79-2A66A81953A9}"/>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D995B2F1-AD9E-21F2-DB4E-6D7BFBFF63DA}"/>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2AF830B-20D2-81B6-80D9-C774CC81B458}"/>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10FD867F-D790-17EB-F322-8DA8FD728F83}"/>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pic>
        <p:nvPicPr>
          <p:cNvPr id="2" name="Picture 1" descr="TOP 10 QUOTES BY STUART BRISCOE | A-Z Quotes">
            <a:extLst>
              <a:ext uri="{FF2B5EF4-FFF2-40B4-BE49-F238E27FC236}">
                <a16:creationId xmlns:a16="http://schemas.microsoft.com/office/drawing/2014/main" id="{B848CEE5-6D09-439F-4FD3-C58174C160A8}"/>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11834" y="511277"/>
            <a:ext cx="10844457" cy="5712542"/>
          </a:xfrm>
          <a:prstGeom prst="rect">
            <a:avLst/>
          </a:prstGeom>
          <a:noFill/>
          <a:ln>
            <a:noFill/>
          </a:ln>
        </p:spPr>
      </p:pic>
    </p:spTree>
    <p:extLst>
      <p:ext uri="{BB962C8B-B14F-4D97-AF65-F5344CB8AC3E}">
        <p14:creationId xmlns:p14="http://schemas.microsoft.com/office/powerpoint/2010/main" val="1243988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4D952-09B2-3966-5489-92F186F84AFD}"/>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E7B6028A-633C-1440-93A2-BBEBFD3786FC}"/>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0E8CA91-DDC4-7EF5-2D54-823CEE1D0EB0}"/>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A40DC470-4C38-2A66-A003-7B94FB45110B}"/>
              </a:ext>
            </a:extLst>
          </p:cNvPr>
          <p:cNvSpPr/>
          <p:nvPr/>
        </p:nvSpPr>
        <p:spPr>
          <a:xfrm>
            <a:off x="3048" y="-47752"/>
            <a:ext cx="12185904" cy="6858000"/>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
        <p:nvSpPr>
          <p:cNvPr id="7" name="Rectangle 6">
            <a:extLst>
              <a:ext uri="{FF2B5EF4-FFF2-40B4-BE49-F238E27FC236}">
                <a16:creationId xmlns:a16="http://schemas.microsoft.com/office/drawing/2014/main" id="{9B7A8589-6957-1C5E-3011-9D2FA68BB263}"/>
              </a:ext>
            </a:extLst>
          </p:cNvPr>
          <p:cNvSpPr/>
          <p:nvPr/>
        </p:nvSpPr>
        <p:spPr>
          <a:xfrm>
            <a:off x="370577" y="1654630"/>
            <a:ext cx="11444749" cy="758514"/>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1" dirty="0">
                <a:latin typeface="Calibri" panose="020F0502020204030204" pitchFamily="34" charset="0"/>
                <a:ea typeface="Calibri" panose="020F0502020204030204" pitchFamily="34" charset="0"/>
                <a:cs typeface="Calibri" panose="020F0502020204030204" pitchFamily="34" charset="0"/>
              </a:rPr>
              <a:t>OUTSIDE CONFLICTS</a:t>
            </a:r>
          </a:p>
        </p:txBody>
      </p:sp>
      <p:sp>
        <p:nvSpPr>
          <p:cNvPr id="8" name="Rectangle 7">
            <a:extLst>
              <a:ext uri="{FF2B5EF4-FFF2-40B4-BE49-F238E27FC236}">
                <a16:creationId xmlns:a16="http://schemas.microsoft.com/office/drawing/2014/main" id="{2C919660-0302-E17E-ED2C-257A7FFB0B60}"/>
              </a:ext>
            </a:extLst>
          </p:cNvPr>
          <p:cNvSpPr/>
          <p:nvPr/>
        </p:nvSpPr>
        <p:spPr>
          <a:xfrm>
            <a:off x="78657" y="18608"/>
            <a:ext cx="12005187" cy="1456231"/>
          </a:xfrm>
          <a:prstGeom prst="rect">
            <a:avLst/>
          </a:prstGeom>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b="1" u="sng" dirty="0">
                <a:latin typeface="Calibri" panose="020F0502020204030204" pitchFamily="34" charset="0"/>
                <a:ea typeface="Calibri" panose="020F0502020204030204" pitchFamily="34" charset="0"/>
                <a:cs typeface="Calibri" panose="020F0502020204030204" pitchFamily="34" charset="0"/>
              </a:rPr>
              <a:t>ORDINARY PEOPLE DOING EXTRA-ORDINARY ASSIGNMENTS</a:t>
            </a:r>
          </a:p>
        </p:txBody>
      </p:sp>
    </p:spTree>
    <p:extLst>
      <p:ext uri="{BB962C8B-B14F-4D97-AF65-F5344CB8AC3E}">
        <p14:creationId xmlns:p14="http://schemas.microsoft.com/office/powerpoint/2010/main" val="1819338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B95C9C-B9E7-7064-AC74-2CB6B5A72EB6}"/>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905F53A1-A5D1-FF2E-117C-3D81959FC4AD}"/>
              </a:ext>
            </a:extLst>
          </p:cNvPr>
          <p:cNvSpPr/>
          <p:nvPr/>
        </p:nvSpPr>
        <p:spPr>
          <a:xfrm>
            <a:off x="0" y="0"/>
            <a:ext cx="12192000" cy="6858000"/>
          </a:xfrm>
          <a:prstGeom prst="rect">
            <a:avLst/>
          </a:prstGeom>
          <a:solidFill>
            <a:schemeClr val="tx1">
              <a:lumMod val="65000"/>
              <a:lumOff val="3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CF881005-18EF-76F8-9428-6236DE8CF0B3}"/>
              </a:ext>
            </a:extLst>
          </p:cNvPr>
          <p:cNvPicPr>
            <a:picLocks noChangeAspect="1"/>
          </p:cNvPicPr>
          <p:nvPr/>
        </p:nvPicPr>
        <p:blipFill>
          <a:blip r:embed="rId2"/>
          <a:stretch>
            <a:fillRect/>
          </a:stretch>
        </p:blipFill>
        <p:spPr>
          <a:xfrm>
            <a:off x="-3048" y="0"/>
            <a:ext cx="12192000" cy="6810248"/>
          </a:xfrm>
          <a:prstGeom prst="rect">
            <a:avLst/>
          </a:prstGeom>
        </p:spPr>
      </p:pic>
      <p:sp>
        <p:nvSpPr>
          <p:cNvPr id="6" name="Rectangle 5">
            <a:extLst>
              <a:ext uri="{FF2B5EF4-FFF2-40B4-BE49-F238E27FC236}">
                <a16:creationId xmlns:a16="http://schemas.microsoft.com/office/drawing/2014/main" id="{B9DACD16-BA5B-5AC6-F1F3-04B815E03D5C}"/>
              </a:ext>
            </a:extLst>
          </p:cNvPr>
          <p:cNvSpPr/>
          <p:nvPr/>
        </p:nvSpPr>
        <p:spPr>
          <a:xfrm>
            <a:off x="-9144" y="-47752"/>
            <a:ext cx="12198096" cy="6905752"/>
          </a:xfrm>
          <a:prstGeom prst="rect">
            <a:avLst/>
          </a:prstGeom>
          <a:solidFill>
            <a:schemeClr val="tx2">
              <a:lumMod val="90000"/>
              <a:lumOff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15000"/>
              </a:lnSpc>
              <a:spcAft>
                <a:spcPts val="800"/>
              </a:spcAft>
            </a:pPr>
            <a:r>
              <a:rPr lang="en-US" sz="3000" b="1" u="sng"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2 CORINTHIANS 7:5 NKJV</a:t>
            </a:r>
          </a:p>
          <a:p>
            <a:pPr algn="ctr">
              <a:lnSpc>
                <a:spcPct val="115000"/>
              </a:lnSpc>
              <a:spcAft>
                <a:spcPts val="800"/>
              </a:spcAft>
            </a:pP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5 For indeed, when we came to Macedonia, our bodies had no rest, but we were troubled on every side. </a:t>
            </a:r>
            <a:r>
              <a:rPr lang="en-US" sz="3000" i="1" u="sng" kern="100" dirty="0">
                <a:solidFill>
                  <a:srgbClr val="FFFF00"/>
                </a:solidFill>
                <a:effectLst/>
                <a:latin typeface="Calibri" panose="020F0502020204030204" pitchFamily="34" charset="0"/>
                <a:ea typeface="Aptos" panose="020B0004020202020204" pitchFamily="34" charset="0"/>
                <a:cs typeface="Times New Roman" panose="02020603050405020304" pitchFamily="18" charset="0"/>
              </a:rPr>
              <a:t>Outside were conflicts</a:t>
            </a:r>
            <a:r>
              <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rPr>
              <a:t>, inside were fears. </a:t>
            </a: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a:p>
            <a:pPr algn="ctr">
              <a:lnSpc>
                <a:spcPct val="115000"/>
              </a:lnSpc>
              <a:spcAft>
                <a:spcPts val="800"/>
              </a:spcAft>
            </a:pPr>
            <a:endParaRPr lang="en-US" sz="3000" i="1" kern="100" dirty="0">
              <a:solidFill>
                <a:schemeClr val="bg1"/>
              </a:solidFill>
              <a:effectLst/>
              <a:latin typeface="Calibri" panose="020F050202020403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079022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353</TotalTime>
  <Words>1356</Words>
  <Application>Microsoft Office PowerPoint</Application>
  <PresentationFormat>Widescreen</PresentationFormat>
  <Paragraphs>78</Paragraphs>
  <Slides>18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Aptos</vt:lpstr>
      <vt:lpstr>Aptos Display</vt: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Ferry</dc:creator>
  <cp:lastModifiedBy>Ken Ferry</cp:lastModifiedBy>
  <cp:revision>8</cp:revision>
  <dcterms:created xsi:type="dcterms:W3CDTF">2025-09-08T16:10:31Z</dcterms:created>
  <dcterms:modified xsi:type="dcterms:W3CDTF">2025-09-14T14:41:05Z</dcterms:modified>
</cp:coreProperties>
</file>