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318" r:id="rId3"/>
    <p:sldId id="324" r:id="rId4"/>
    <p:sldId id="325" r:id="rId5"/>
    <p:sldId id="327" r:id="rId6"/>
    <p:sldId id="402" r:id="rId7"/>
    <p:sldId id="350" r:id="rId8"/>
    <p:sldId id="326" r:id="rId9"/>
    <p:sldId id="362" r:id="rId10"/>
    <p:sldId id="361" r:id="rId11"/>
    <p:sldId id="363" r:id="rId12"/>
    <p:sldId id="328" r:id="rId13"/>
    <p:sldId id="329" r:id="rId14"/>
    <p:sldId id="330" r:id="rId15"/>
    <p:sldId id="355" r:id="rId16"/>
    <p:sldId id="364" r:id="rId17"/>
    <p:sldId id="356" r:id="rId18"/>
    <p:sldId id="367" r:id="rId19"/>
    <p:sldId id="357" r:id="rId20"/>
    <p:sldId id="366" r:id="rId21"/>
    <p:sldId id="360" r:id="rId22"/>
    <p:sldId id="351" r:id="rId23"/>
    <p:sldId id="40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70" d="100"/>
          <a:sy n="70" d="100"/>
        </p:scale>
        <p:origin x="1075"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11054-EDF4-0C22-7161-26908ED97B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9DA0437-24B4-05B8-E415-926248F070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111A33E-2AF3-635F-F38C-2A333AE2DFB8}"/>
              </a:ext>
            </a:extLst>
          </p:cNvPr>
          <p:cNvSpPr>
            <a:spLocks noGrp="1"/>
          </p:cNvSpPr>
          <p:nvPr>
            <p:ph type="dt" sz="half" idx="10"/>
          </p:nvPr>
        </p:nvSpPr>
        <p:spPr/>
        <p:txBody>
          <a:bodyPr/>
          <a:lstStyle/>
          <a:p>
            <a:fld id="{EE3F59FF-A349-4471-82CA-491061DA31E6}" type="datetimeFigureOut">
              <a:rPr lang="en-US" smtClean="0"/>
              <a:t>10/19/2025</a:t>
            </a:fld>
            <a:endParaRPr lang="en-US"/>
          </a:p>
        </p:txBody>
      </p:sp>
      <p:sp>
        <p:nvSpPr>
          <p:cNvPr id="5" name="Footer Placeholder 4">
            <a:extLst>
              <a:ext uri="{FF2B5EF4-FFF2-40B4-BE49-F238E27FC236}">
                <a16:creationId xmlns:a16="http://schemas.microsoft.com/office/drawing/2014/main" id="{1BEA1471-A5AB-1F8B-0F02-6A27414BB6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7C44E7-BA68-49A5-8868-0A2F741AFD48}"/>
              </a:ext>
            </a:extLst>
          </p:cNvPr>
          <p:cNvSpPr>
            <a:spLocks noGrp="1"/>
          </p:cNvSpPr>
          <p:nvPr>
            <p:ph type="sldNum" sz="quarter" idx="12"/>
          </p:nvPr>
        </p:nvSpPr>
        <p:spPr/>
        <p:txBody>
          <a:bodyPr/>
          <a:lstStyle/>
          <a:p>
            <a:fld id="{C0177FAF-8C44-43DF-8BF9-523B14436220}" type="slidenum">
              <a:rPr lang="en-US" smtClean="0"/>
              <a:t>‹#›</a:t>
            </a:fld>
            <a:endParaRPr lang="en-US"/>
          </a:p>
        </p:txBody>
      </p:sp>
    </p:spTree>
    <p:extLst>
      <p:ext uri="{BB962C8B-B14F-4D97-AF65-F5344CB8AC3E}">
        <p14:creationId xmlns:p14="http://schemas.microsoft.com/office/powerpoint/2010/main" val="776120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6F27C-E53B-D5EA-B6F9-B536D0901E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37CDE3-C88E-89C9-27F8-9B0E91A05CA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AA3E5E-A116-9DB0-E248-D0924082D773}"/>
              </a:ext>
            </a:extLst>
          </p:cNvPr>
          <p:cNvSpPr>
            <a:spLocks noGrp="1"/>
          </p:cNvSpPr>
          <p:nvPr>
            <p:ph type="dt" sz="half" idx="10"/>
          </p:nvPr>
        </p:nvSpPr>
        <p:spPr/>
        <p:txBody>
          <a:bodyPr/>
          <a:lstStyle/>
          <a:p>
            <a:fld id="{EE3F59FF-A349-4471-82CA-491061DA31E6}" type="datetimeFigureOut">
              <a:rPr lang="en-US" smtClean="0"/>
              <a:t>10/19/2025</a:t>
            </a:fld>
            <a:endParaRPr lang="en-US"/>
          </a:p>
        </p:txBody>
      </p:sp>
      <p:sp>
        <p:nvSpPr>
          <p:cNvPr id="5" name="Footer Placeholder 4">
            <a:extLst>
              <a:ext uri="{FF2B5EF4-FFF2-40B4-BE49-F238E27FC236}">
                <a16:creationId xmlns:a16="http://schemas.microsoft.com/office/drawing/2014/main" id="{D0999BA2-CA07-3FF7-7500-F4FF3B54C3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2A3170-86CD-2F3A-CBDE-C023D5AF9607}"/>
              </a:ext>
            </a:extLst>
          </p:cNvPr>
          <p:cNvSpPr>
            <a:spLocks noGrp="1"/>
          </p:cNvSpPr>
          <p:nvPr>
            <p:ph type="sldNum" sz="quarter" idx="12"/>
          </p:nvPr>
        </p:nvSpPr>
        <p:spPr/>
        <p:txBody>
          <a:bodyPr/>
          <a:lstStyle/>
          <a:p>
            <a:fld id="{C0177FAF-8C44-43DF-8BF9-523B14436220}" type="slidenum">
              <a:rPr lang="en-US" smtClean="0"/>
              <a:t>‹#›</a:t>
            </a:fld>
            <a:endParaRPr lang="en-US"/>
          </a:p>
        </p:txBody>
      </p:sp>
    </p:spTree>
    <p:extLst>
      <p:ext uri="{BB962C8B-B14F-4D97-AF65-F5344CB8AC3E}">
        <p14:creationId xmlns:p14="http://schemas.microsoft.com/office/powerpoint/2010/main" val="4178222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959A3E-9395-B6E6-8F38-C5600680FC8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B35ECE-9C33-2FED-CFAC-95B8BDEDBB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678D4E-4697-2667-6450-7E4E38AF26C4}"/>
              </a:ext>
            </a:extLst>
          </p:cNvPr>
          <p:cNvSpPr>
            <a:spLocks noGrp="1"/>
          </p:cNvSpPr>
          <p:nvPr>
            <p:ph type="dt" sz="half" idx="10"/>
          </p:nvPr>
        </p:nvSpPr>
        <p:spPr/>
        <p:txBody>
          <a:bodyPr/>
          <a:lstStyle/>
          <a:p>
            <a:fld id="{EE3F59FF-A349-4471-82CA-491061DA31E6}" type="datetimeFigureOut">
              <a:rPr lang="en-US" smtClean="0"/>
              <a:t>10/19/2025</a:t>
            </a:fld>
            <a:endParaRPr lang="en-US"/>
          </a:p>
        </p:txBody>
      </p:sp>
      <p:sp>
        <p:nvSpPr>
          <p:cNvPr id="5" name="Footer Placeholder 4">
            <a:extLst>
              <a:ext uri="{FF2B5EF4-FFF2-40B4-BE49-F238E27FC236}">
                <a16:creationId xmlns:a16="http://schemas.microsoft.com/office/drawing/2014/main" id="{BC1C5968-3CE0-871B-F04A-E8B4736A92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067E6D-945A-78C9-7FE0-20D13A7AE4E9}"/>
              </a:ext>
            </a:extLst>
          </p:cNvPr>
          <p:cNvSpPr>
            <a:spLocks noGrp="1"/>
          </p:cNvSpPr>
          <p:nvPr>
            <p:ph type="sldNum" sz="quarter" idx="12"/>
          </p:nvPr>
        </p:nvSpPr>
        <p:spPr/>
        <p:txBody>
          <a:bodyPr/>
          <a:lstStyle/>
          <a:p>
            <a:fld id="{C0177FAF-8C44-43DF-8BF9-523B14436220}" type="slidenum">
              <a:rPr lang="en-US" smtClean="0"/>
              <a:t>‹#›</a:t>
            </a:fld>
            <a:endParaRPr lang="en-US"/>
          </a:p>
        </p:txBody>
      </p:sp>
    </p:spTree>
    <p:extLst>
      <p:ext uri="{BB962C8B-B14F-4D97-AF65-F5344CB8AC3E}">
        <p14:creationId xmlns:p14="http://schemas.microsoft.com/office/powerpoint/2010/main" val="1400023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3067A-3B25-A1A5-09EF-E1C7D3A6B8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E72D4A-94F6-B753-28B3-A73E788A24B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150C4F-90C4-FEE2-B211-9D7BDD00D810}"/>
              </a:ext>
            </a:extLst>
          </p:cNvPr>
          <p:cNvSpPr>
            <a:spLocks noGrp="1"/>
          </p:cNvSpPr>
          <p:nvPr>
            <p:ph type="dt" sz="half" idx="10"/>
          </p:nvPr>
        </p:nvSpPr>
        <p:spPr/>
        <p:txBody>
          <a:bodyPr/>
          <a:lstStyle/>
          <a:p>
            <a:fld id="{EE3F59FF-A349-4471-82CA-491061DA31E6}" type="datetimeFigureOut">
              <a:rPr lang="en-US" smtClean="0"/>
              <a:t>10/19/2025</a:t>
            </a:fld>
            <a:endParaRPr lang="en-US"/>
          </a:p>
        </p:txBody>
      </p:sp>
      <p:sp>
        <p:nvSpPr>
          <p:cNvPr id="5" name="Footer Placeholder 4">
            <a:extLst>
              <a:ext uri="{FF2B5EF4-FFF2-40B4-BE49-F238E27FC236}">
                <a16:creationId xmlns:a16="http://schemas.microsoft.com/office/drawing/2014/main" id="{5AB4172E-1D14-4DA7-E066-99BD217A60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D19938-48AC-B3C6-BA0A-8EBEE4114765}"/>
              </a:ext>
            </a:extLst>
          </p:cNvPr>
          <p:cNvSpPr>
            <a:spLocks noGrp="1"/>
          </p:cNvSpPr>
          <p:nvPr>
            <p:ph type="sldNum" sz="quarter" idx="12"/>
          </p:nvPr>
        </p:nvSpPr>
        <p:spPr/>
        <p:txBody>
          <a:bodyPr/>
          <a:lstStyle/>
          <a:p>
            <a:fld id="{C0177FAF-8C44-43DF-8BF9-523B14436220}" type="slidenum">
              <a:rPr lang="en-US" smtClean="0"/>
              <a:t>‹#›</a:t>
            </a:fld>
            <a:endParaRPr lang="en-US"/>
          </a:p>
        </p:txBody>
      </p:sp>
    </p:spTree>
    <p:extLst>
      <p:ext uri="{BB962C8B-B14F-4D97-AF65-F5344CB8AC3E}">
        <p14:creationId xmlns:p14="http://schemas.microsoft.com/office/powerpoint/2010/main" val="333913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8305F-7645-6391-90B3-C2F443F391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2BADF12-2CE5-ACF5-BCCA-B0552D267EC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4FA6AF-5F39-55C8-49F0-2D7C3868E3DF}"/>
              </a:ext>
            </a:extLst>
          </p:cNvPr>
          <p:cNvSpPr>
            <a:spLocks noGrp="1"/>
          </p:cNvSpPr>
          <p:nvPr>
            <p:ph type="dt" sz="half" idx="10"/>
          </p:nvPr>
        </p:nvSpPr>
        <p:spPr/>
        <p:txBody>
          <a:bodyPr/>
          <a:lstStyle/>
          <a:p>
            <a:fld id="{EE3F59FF-A349-4471-82CA-491061DA31E6}" type="datetimeFigureOut">
              <a:rPr lang="en-US" smtClean="0"/>
              <a:t>10/19/2025</a:t>
            </a:fld>
            <a:endParaRPr lang="en-US"/>
          </a:p>
        </p:txBody>
      </p:sp>
      <p:sp>
        <p:nvSpPr>
          <p:cNvPr id="5" name="Footer Placeholder 4">
            <a:extLst>
              <a:ext uri="{FF2B5EF4-FFF2-40B4-BE49-F238E27FC236}">
                <a16:creationId xmlns:a16="http://schemas.microsoft.com/office/drawing/2014/main" id="{B4872767-A410-EC2C-E841-1C2758CA5D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6315F6-D5DA-0C29-9D82-887ACD3C1550}"/>
              </a:ext>
            </a:extLst>
          </p:cNvPr>
          <p:cNvSpPr>
            <a:spLocks noGrp="1"/>
          </p:cNvSpPr>
          <p:nvPr>
            <p:ph type="sldNum" sz="quarter" idx="12"/>
          </p:nvPr>
        </p:nvSpPr>
        <p:spPr/>
        <p:txBody>
          <a:bodyPr/>
          <a:lstStyle/>
          <a:p>
            <a:fld id="{C0177FAF-8C44-43DF-8BF9-523B14436220}" type="slidenum">
              <a:rPr lang="en-US" smtClean="0"/>
              <a:t>‹#›</a:t>
            </a:fld>
            <a:endParaRPr lang="en-US"/>
          </a:p>
        </p:txBody>
      </p:sp>
    </p:spTree>
    <p:extLst>
      <p:ext uri="{BB962C8B-B14F-4D97-AF65-F5344CB8AC3E}">
        <p14:creationId xmlns:p14="http://schemas.microsoft.com/office/powerpoint/2010/main" val="3967921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45613-3BB1-FFEB-121A-CCD2E00750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86259-B1DE-9209-A7B3-A5BC1EC382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2E0EB44-2221-E2FC-7CAF-5AA59D3590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3CF5C87-E4A0-0AA5-D9F3-11883B8803EB}"/>
              </a:ext>
            </a:extLst>
          </p:cNvPr>
          <p:cNvSpPr>
            <a:spLocks noGrp="1"/>
          </p:cNvSpPr>
          <p:nvPr>
            <p:ph type="dt" sz="half" idx="10"/>
          </p:nvPr>
        </p:nvSpPr>
        <p:spPr/>
        <p:txBody>
          <a:bodyPr/>
          <a:lstStyle/>
          <a:p>
            <a:fld id="{EE3F59FF-A349-4471-82CA-491061DA31E6}" type="datetimeFigureOut">
              <a:rPr lang="en-US" smtClean="0"/>
              <a:t>10/19/2025</a:t>
            </a:fld>
            <a:endParaRPr lang="en-US"/>
          </a:p>
        </p:txBody>
      </p:sp>
      <p:sp>
        <p:nvSpPr>
          <p:cNvPr id="6" name="Footer Placeholder 5">
            <a:extLst>
              <a:ext uri="{FF2B5EF4-FFF2-40B4-BE49-F238E27FC236}">
                <a16:creationId xmlns:a16="http://schemas.microsoft.com/office/drawing/2014/main" id="{E25DA954-DB1D-FE16-CEEA-534EE76DF5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AF76F8-0191-C244-3D02-D833E6A33A51}"/>
              </a:ext>
            </a:extLst>
          </p:cNvPr>
          <p:cNvSpPr>
            <a:spLocks noGrp="1"/>
          </p:cNvSpPr>
          <p:nvPr>
            <p:ph type="sldNum" sz="quarter" idx="12"/>
          </p:nvPr>
        </p:nvSpPr>
        <p:spPr/>
        <p:txBody>
          <a:bodyPr/>
          <a:lstStyle/>
          <a:p>
            <a:fld id="{C0177FAF-8C44-43DF-8BF9-523B14436220}" type="slidenum">
              <a:rPr lang="en-US" smtClean="0"/>
              <a:t>‹#›</a:t>
            </a:fld>
            <a:endParaRPr lang="en-US"/>
          </a:p>
        </p:txBody>
      </p:sp>
    </p:spTree>
    <p:extLst>
      <p:ext uri="{BB962C8B-B14F-4D97-AF65-F5344CB8AC3E}">
        <p14:creationId xmlns:p14="http://schemas.microsoft.com/office/powerpoint/2010/main" val="1880377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C33B2-516F-8FE3-1200-8F4D2627AC3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835966E-A5F4-C4DD-187A-A64750E04F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C231BD-C335-FE82-85BE-493B3C61E2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954DE0-7E3C-557F-4A2B-670B6C3B3F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FEF7B0-F873-6E0D-DBE3-B2EB1858CC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468302-D70F-7AB4-4C9F-7AC5C9F61878}"/>
              </a:ext>
            </a:extLst>
          </p:cNvPr>
          <p:cNvSpPr>
            <a:spLocks noGrp="1"/>
          </p:cNvSpPr>
          <p:nvPr>
            <p:ph type="dt" sz="half" idx="10"/>
          </p:nvPr>
        </p:nvSpPr>
        <p:spPr/>
        <p:txBody>
          <a:bodyPr/>
          <a:lstStyle/>
          <a:p>
            <a:fld id="{EE3F59FF-A349-4471-82CA-491061DA31E6}" type="datetimeFigureOut">
              <a:rPr lang="en-US" smtClean="0"/>
              <a:t>10/19/2025</a:t>
            </a:fld>
            <a:endParaRPr lang="en-US"/>
          </a:p>
        </p:txBody>
      </p:sp>
      <p:sp>
        <p:nvSpPr>
          <p:cNvPr id="8" name="Footer Placeholder 7">
            <a:extLst>
              <a:ext uri="{FF2B5EF4-FFF2-40B4-BE49-F238E27FC236}">
                <a16:creationId xmlns:a16="http://schemas.microsoft.com/office/drawing/2014/main" id="{D3BD7810-0FFA-D3B7-636C-F03EA138B16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552797-6DE5-9F45-75FF-84D04E517542}"/>
              </a:ext>
            </a:extLst>
          </p:cNvPr>
          <p:cNvSpPr>
            <a:spLocks noGrp="1"/>
          </p:cNvSpPr>
          <p:nvPr>
            <p:ph type="sldNum" sz="quarter" idx="12"/>
          </p:nvPr>
        </p:nvSpPr>
        <p:spPr/>
        <p:txBody>
          <a:bodyPr/>
          <a:lstStyle/>
          <a:p>
            <a:fld id="{C0177FAF-8C44-43DF-8BF9-523B14436220}" type="slidenum">
              <a:rPr lang="en-US" smtClean="0"/>
              <a:t>‹#›</a:t>
            </a:fld>
            <a:endParaRPr lang="en-US"/>
          </a:p>
        </p:txBody>
      </p:sp>
    </p:spTree>
    <p:extLst>
      <p:ext uri="{BB962C8B-B14F-4D97-AF65-F5344CB8AC3E}">
        <p14:creationId xmlns:p14="http://schemas.microsoft.com/office/powerpoint/2010/main" val="4179958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267C1-4253-07D3-0B3D-BC801482620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2D9151-B8A0-2E0D-B312-13F0A0A96F35}"/>
              </a:ext>
            </a:extLst>
          </p:cNvPr>
          <p:cNvSpPr>
            <a:spLocks noGrp="1"/>
          </p:cNvSpPr>
          <p:nvPr>
            <p:ph type="dt" sz="half" idx="10"/>
          </p:nvPr>
        </p:nvSpPr>
        <p:spPr/>
        <p:txBody>
          <a:bodyPr/>
          <a:lstStyle/>
          <a:p>
            <a:fld id="{EE3F59FF-A349-4471-82CA-491061DA31E6}" type="datetimeFigureOut">
              <a:rPr lang="en-US" smtClean="0"/>
              <a:t>10/19/2025</a:t>
            </a:fld>
            <a:endParaRPr lang="en-US"/>
          </a:p>
        </p:txBody>
      </p:sp>
      <p:sp>
        <p:nvSpPr>
          <p:cNvPr id="4" name="Footer Placeholder 3">
            <a:extLst>
              <a:ext uri="{FF2B5EF4-FFF2-40B4-BE49-F238E27FC236}">
                <a16:creationId xmlns:a16="http://schemas.microsoft.com/office/drawing/2014/main" id="{103855B2-519E-D7FA-6306-B046299B19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53CFF5-A7D5-742A-E4AE-B11039B7680B}"/>
              </a:ext>
            </a:extLst>
          </p:cNvPr>
          <p:cNvSpPr>
            <a:spLocks noGrp="1"/>
          </p:cNvSpPr>
          <p:nvPr>
            <p:ph type="sldNum" sz="quarter" idx="12"/>
          </p:nvPr>
        </p:nvSpPr>
        <p:spPr/>
        <p:txBody>
          <a:bodyPr/>
          <a:lstStyle/>
          <a:p>
            <a:fld id="{C0177FAF-8C44-43DF-8BF9-523B14436220}" type="slidenum">
              <a:rPr lang="en-US" smtClean="0"/>
              <a:t>‹#›</a:t>
            </a:fld>
            <a:endParaRPr lang="en-US"/>
          </a:p>
        </p:txBody>
      </p:sp>
    </p:spTree>
    <p:extLst>
      <p:ext uri="{BB962C8B-B14F-4D97-AF65-F5344CB8AC3E}">
        <p14:creationId xmlns:p14="http://schemas.microsoft.com/office/powerpoint/2010/main" val="1211935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F34967-5F66-A4C9-6FE8-FBBF5B504102}"/>
              </a:ext>
            </a:extLst>
          </p:cNvPr>
          <p:cNvSpPr>
            <a:spLocks noGrp="1"/>
          </p:cNvSpPr>
          <p:nvPr>
            <p:ph type="dt" sz="half" idx="10"/>
          </p:nvPr>
        </p:nvSpPr>
        <p:spPr/>
        <p:txBody>
          <a:bodyPr/>
          <a:lstStyle/>
          <a:p>
            <a:fld id="{EE3F59FF-A349-4471-82CA-491061DA31E6}" type="datetimeFigureOut">
              <a:rPr lang="en-US" smtClean="0"/>
              <a:t>10/19/2025</a:t>
            </a:fld>
            <a:endParaRPr lang="en-US"/>
          </a:p>
        </p:txBody>
      </p:sp>
      <p:sp>
        <p:nvSpPr>
          <p:cNvPr id="3" name="Footer Placeholder 2">
            <a:extLst>
              <a:ext uri="{FF2B5EF4-FFF2-40B4-BE49-F238E27FC236}">
                <a16:creationId xmlns:a16="http://schemas.microsoft.com/office/drawing/2014/main" id="{EADB88D2-9FCF-CA4C-35B3-F742AC8C480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76E1430-B8D5-3396-D38F-9618427340C4}"/>
              </a:ext>
            </a:extLst>
          </p:cNvPr>
          <p:cNvSpPr>
            <a:spLocks noGrp="1"/>
          </p:cNvSpPr>
          <p:nvPr>
            <p:ph type="sldNum" sz="quarter" idx="12"/>
          </p:nvPr>
        </p:nvSpPr>
        <p:spPr/>
        <p:txBody>
          <a:bodyPr/>
          <a:lstStyle/>
          <a:p>
            <a:fld id="{C0177FAF-8C44-43DF-8BF9-523B14436220}" type="slidenum">
              <a:rPr lang="en-US" smtClean="0"/>
              <a:t>‹#›</a:t>
            </a:fld>
            <a:endParaRPr lang="en-US"/>
          </a:p>
        </p:txBody>
      </p:sp>
    </p:spTree>
    <p:extLst>
      <p:ext uri="{BB962C8B-B14F-4D97-AF65-F5344CB8AC3E}">
        <p14:creationId xmlns:p14="http://schemas.microsoft.com/office/powerpoint/2010/main" val="3840284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3510B-6505-424B-8C33-B39C79A88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52E7F4F-83F7-EDA8-9B79-2F1A2D8EB7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E53BA63-30A1-67E0-73A2-78DE3FC0E3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9C9F4D-060A-6CF2-2BA4-2D1D837112D5}"/>
              </a:ext>
            </a:extLst>
          </p:cNvPr>
          <p:cNvSpPr>
            <a:spLocks noGrp="1"/>
          </p:cNvSpPr>
          <p:nvPr>
            <p:ph type="dt" sz="half" idx="10"/>
          </p:nvPr>
        </p:nvSpPr>
        <p:spPr/>
        <p:txBody>
          <a:bodyPr/>
          <a:lstStyle/>
          <a:p>
            <a:fld id="{EE3F59FF-A349-4471-82CA-491061DA31E6}" type="datetimeFigureOut">
              <a:rPr lang="en-US" smtClean="0"/>
              <a:t>10/19/2025</a:t>
            </a:fld>
            <a:endParaRPr lang="en-US"/>
          </a:p>
        </p:txBody>
      </p:sp>
      <p:sp>
        <p:nvSpPr>
          <p:cNvPr id="6" name="Footer Placeholder 5">
            <a:extLst>
              <a:ext uri="{FF2B5EF4-FFF2-40B4-BE49-F238E27FC236}">
                <a16:creationId xmlns:a16="http://schemas.microsoft.com/office/drawing/2014/main" id="{C45D7485-CD07-3A0E-9EBF-F9384AA540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D20B8E-15DE-A5F2-CE1D-E8811B3CCBE9}"/>
              </a:ext>
            </a:extLst>
          </p:cNvPr>
          <p:cNvSpPr>
            <a:spLocks noGrp="1"/>
          </p:cNvSpPr>
          <p:nvPr>
            <p:ph type="sldNum" sz="quarter" idx="12"/>
          </p:nvPr>
        </p:nvSpPr>
        <p:spPr/>
        <p:txBody>
          <a:bodyPr/>
          <a:lstStyle/>
          <a:p>
            <a:fld id="{C0177FAF-8C44-43DF-8BF9-523B14436220}" type="slidenum">
              <a:rPr lang="en-US" smtClean="0"/>
              <a:t>‹#›</a:t>
            </a:fld>
            <a:endParaRPr lang="en-US"/>
          </a:p>
        </p:txBody>
      </p:sp>
    </p:spTree>
    <p:extLst>
      <p:ext uri="{BB962C8B-B14F-4D97-AF65-F5344CB8AC3E}">
        <p14:creationId xmlns:p14="http://schemas.microsoft.com/office/powerpoint/2010/main" val="2277762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96059-98DA-BADA-0716-884D3CD3DD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01DDC0-8AAA-3496-E5AC-B2DA690179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1E768E0-6D5C-1A85-6C09-430C543468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9A87B9-FFD5-3B35-8D8A-9C5C85A08F69}"/>
              </a:ext>
            </a:extLst>
          </p:cNvPr>
          <p:cNvSpPr>
            <a:spLocks noGrp="1"/>
          </p:cNvSpPr>
          <p:nvPr>
            <p:ph type="dt" sz="half" idx="10"/>
          </p:nvPr>
        </p:nvSpPr>
        <p:spPr/>
        <p:txBody>
          <a:bodyPr/>
          <a:lstStyle/>
          <a:p>
            <a:fld id="{EE3F59FF-A349-4471-82CA-491061DA31E6}" type="datetimeFigureOut">
              <a:rPr lang="en-US" smtClean="0"/>
              <a:t>10/19/2025</a:t>
            </a:fld>
            <a:endParaRPr lang="en-US"/>
          </a:p>
        </p:txBody>
      </p:sp>
      <p:sp>
        <p:nvSpPr>
          <p:cNvPr id="6" name="Footer Placeholder 5">
            <a:extLst>
              <a:ext uri="{FF2B5EF4-FFF2-40B4-BE49-F238E27FC236}">
                <a16:creationId xmlns:a16="http://schemas.microsoft.com/office/drawing/2014/main" id="{C88BECCD-02EB-8AB1-AF55-E835AB3834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04AD97-8F13-B87D-F7EF-B8A0FB2BF208}"/>
              </a:ext>
            </a:extLst>
          </p:cNvPr>
          <p:cNvSpPr>
            <a:spLocks noGrp="1"/>
          </p:cNvSpPr>
          <p:nvPr>
            <p:ph type="sldNum" sz="quarter" idx="12"/>
          </p:nvPr>
        </p:nvSpPr>
        <p:spPr/>
        <p:txBody>
          <a:bodyPr/>
          <a:lstStyle/>
          <a:p>
            <a:fld id="{C0177FAF-8C44-43DF-8BF9-523B14436220}" type="slidenum">
              <a:rPr lang="en-US" smtClean="0"/>
              <a:t>‹#›</a:t>
            </a:fld>
            <a:endParaRPr lang="en-US"/>
          </a:p>
        </p:txBody>
      </p:sp>
    </p:spTree>
    <p:extLst>
      <p:ext uri="{BB962C8B-B14F-4D97-AF65-F5344CB8AC3E}">
        <p14:creationId xmlns:p14="http://schemas.microsoft.com/office/powerpoint/2010/main" val="2789130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DDA6D3-D100-C883-B878-B94709F1FC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E3B0CE-EBDF-16B9-42B3-E797065E31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A5B327-D289-FCD5-76A4-FD8B1DE4C8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E3F59FF-A349-4471-82CA-491061DA31E6}" type="datetimeFigureOut">
              <a:rPr lang="en-US" smtClean="0"/>
              <a:t>10/19/2025</a:t>
            </a:fld>
            <a:endParaRPr lang="en-US"/>
          </a:p>
        </p:txBody>
      </p:sp>
      <p:sp>
        <p:nvSpPr>
          <p:cNvPr id="5" name="Footer Placeholder 4">
            <a:extLst>
              <a:ext uri="{FF2B5EF4-FFF2-40B4-BE49-F238E27FC236}">
                <a16:creationId xmlns:a16="http://schemas.microsoft.com/office/drawing/2014/main" id="{BFB89F9E-5D3C-66F1-63F6-DC0103C9BC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8B08A2D-1323-2E31-4538-5607A10F88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0177FAF-8C44-43DF-8BF9-523B14436220}" type="slidenum">
              <a:rPr lang="en-US" smtClean="0"/>
              <a:t>‹#›</a:t>
            </a:fld>
            <a:endParaRPr lang="en-US"/>
          </a:p>
        </p:txBody>
      </p:sp>
    </p:spTree>
    <p:extLst>
      <p:ext uri="{BB962C8B-B14F-4D97-AF65-F5344CB8AC3E}">
        <p14:creationId xmlns:p14="http://schemas.microsoft.com/office/powerpoint/2010/main" val="2089407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17FEA-0553-9150-B5D3-D4427CEC783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4288FF8-9FBC-7509-AA47-C323F6E95E55}"/>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C111AF6-549E-544F-48BF-964D99EA7CB7}"/>
              </a:ext>
            </a:extLst>
          </p:cNvPr>
          <p:cNvPicPr>
            <a:picLocks noChangeAspect="1"/>
          </p:cNvPicPr>
          <p:nvPr/>
        </p:nvPicPr>
        <p:blipFill>
          <a:blip r:embed="rId2"/>
          <a:stretch>
            <a:fillRect/>
          </a:stretch>
        </p:blipFill>
        <p:spPr>
          <a:xfrm>
            <a:off x="0" y="0"/>
            <a:ext cx="12195048" cy="6965696"/>
          </a:xfrm>
          <a:prstGeom prst="rect">
            <a:avLst/>
          </a:prstGeom>
        </p:spPr>
      </p:pic>
      <p:sp>
        <p:nvSpPr>
          <p:cNvPr id="2" name="Rectangle 1">
            <a:extLst>
              <a:ext uri="{FF2B5EF4-FFF2-40B4-BE49-F238E27FC236}">
                <a16:creationId xmlns:a16="http://schemas.microsoft.com/office/drawing/2014/main" id="{9EC99AB4-BAE1-F5A3-EE7F-426D914F1BE3}"/>
              </a:ext>
            </a:extLst>
          </p:cNvPr>
          <p:cNvSpPr/>
          <p:nvPr/>
        </p:nvSpPr>
        <p:spPr>
          <a:xfrm>
            <a:off x="339852" y="155448"/>
            <a:ext cx="11503152" cy="987552"/>
          </a:xfrm>
          <a:prstGeom prst="rect">
            <a:avLst/>
          </a:prstGeom>
          <a:solidFill>
            <a:schemeClr val="tx2">
              <a:lumMod val="90000"/>
              <a:lumOff val="1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b="1" dirty="0">
                <a:latin typeface="Calibri" panose="020F0502020204030204" pitchFamily="34" charset="0"/>
                <a:ea typeface="Calibri" panose="020F0502020204030204" pitchFamily="34" charset="0"/>
                <a:cs typeface="Calibri" panose="020F0502020204030204" pitchFamily="34" charset="0"/>
              </a:rPr>
              <a:t>2 Corinthians 11</a:t>
            </a:r>
          </a:p>
        </p:txBody>
      </p:sp>
      <p:sp>
        <p:nvSpPr>
          <p:cNvPr id="3" name="Rectangle: Rounded Corners 2">
            <a:extLst>
              <a:ext uri="{FF2B5EF4-FFF2-40B4-BE49-F238E27FC236}">
                <a16:creationId xmlns:a16="http://schemas.microsoft.com/office/drawing/2014/main" id="{918DEBA4-DD92-D5A7-6264-124AAA40FDDE}"/>
              </a:ext>
            </a:extLst>
          </p:cNvPr>
          <p:cNvSpPr/>
          <p:nvPr/>
        </p:nvSpPr>
        <p:spPr>
          <a:xfrm>
            <a:off x="-1" y="6253316"/>
            <a:ext cx="12191999" cy="71238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i="1" dirty="0">
                <a:latin typeface="Calibri" panose="020F0502020204030204" pitchFamily="34" charset="0"/>
                <a:ea typeface="Calibri" panose="020F0502020204030204" pitchFamily="34" charset="0"/>
                <a:cs typeface="Calibri" panose="020F0502020204030204" pitchFamily="34" charset="0"/>
              </a:rPr>
              <a:t>Many resources are used and I claim no originality.  Scripture taken from the New King James Version®. Copyright © 1982 by Thomas Nelson unless otherwise noted. </a:t>
            </a:r>
          </a:p>
        </p:txBody>
      </p:sp>
    </p:spTree>
    <p:extLst>
      <p:ext uri="{BB962C8B-B14F-4D97-AF65-F5344CB8AC3E}">
        <p14:creationId xmlns:p14="http://schemas.microsoft.com/office/powerpoint/2010/main" val="1823166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18555-F983-3E7F-9381-1923FC60DC3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E462CEA-FBD5-3D29-433C-D045BC194657}"/>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5" name="Picture 4">
            <a:extLst>
              <a:ext uri="{FF2B5EF4-FFF2-40B4-BE49-F238E27FC236}">
                <a16:creationId xmlns:a16="http://schemas.microsoft.com/office/drawing/2014/main" id="{DA3451BB-9DF1-36FF-252D-50CFE0C38B3A}"/>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49F2A590-D436-D5D4-0E25-CE45E7FF496C}"/>
              </a:ext>
            </a:extLst>
          </p:cNvPr>
          <p:cNvSpPr/>
          <p:nvPr/>
        </p:nvSpPr>
        <p:spPr>
          <a:xfrm>
            <a:off x="3048"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15000"/>
              </a:lnSpc>
              <a:spcBef>
                <a:spcPts val="0"/>
              </a:spcBef>
              <a:spcAft>
                <a:spcPts val="800"/>
              </a:spcAft>
              <a:buClrTx/>
              <a:buSzTx/>
              <a:buFontTx/>
              <a:buNone/>
              <a:tabLst/>
              <a:defRPr/>
            </a:pPr>
            <a:r>
              <a:rPr kumimoji="0" lang="en-US" sz="3200" b="1" i="0" u="sng"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THE BIBLE IS THE TRUTH</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800" b="1" u="sng"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John 17:17 NKJV </a:t>
            </a:r>
            <a:r>
              <a:rPr kumimoji="0" lang="en-US" sz="2800" i="1"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 Sanctify them by Your truth. Your word is truth.</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800" b="1" u="sng"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Psalm 119:160 NKJV </a:t>
            </a:r>
            <a:r>
              <a:rPr kumimoji="0" lang="en-US" sz="2800" i="1"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 The entirety of Your word is truth,</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800" i="1"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And every one of Your righteous judgments endures forever.</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800" b="1" u="sng"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2 Timothy 3:16 – 17 NKJV </a:t>
            </a:r>
            <a:r>
              <a:rPr kumimoji="0" lang="en-US" sz="2800" i="1"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a:t>
            </a:r>
            <a:r>
              <a:rPr kumimoji="0" lang="en-US" sz="2800"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 </a:t>
            </a:r>
            <a:r>
              <a:rPr kumimoji="0" lang="en-US" sz="2800" i="1"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All Scripture is given by inspiration of God, and is profitable for doctrine, for reproof, for correction, for instruction in righteousness, that the man of God may be complete, thoroughly equipped for every good work</a:t>
            </a:r>
            <a:r>
              <a:rPr kumimoji="0" lang="en-US" sz="2800"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800" b="1" u="sng"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Hebrews 13:8 NKJV </a:t>
            </a:r>
            <a:r>
              <a:rPr kumimoji="0" lang="en-US" sz="2800" b="1"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 </a:t>
            </a:r>
            <a:r>
              <a:rPr kumimoji="0" lang="en-US" sz="2800" i="1"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Jesus Christ is the same yesterday, today, and forever. 9 Do not be carried about with various and strange doctrines.</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800" b="1" u="sng"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MALACHI 3:6 NKJV </a:t>
            </a:r>
            <a:r>
              <a:rPr kumimoji="0" lang="en-US" sz="2800"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 </a:t>
            </a:r>
            <a:r>
              <a:rPr kumimoji="0" lang="en-US" sz="2800" i="1"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“For I am the Lord, I do not change…</a:t>
            </a:r>
          </a:p>
          <a:p>
            <a:pPr marL="0" marR="0" lvl="0" indent="0" algn="l" defTabSz="914400" rtl="0" eaLnBrk="1" fontAlgn="auto" latinLnBrk="0" hangingPunct="1">
              <a:lnSpc>
                <a:spcPct val="115000"/>
              </a:lnSpc>
              <a:spcBef>
                <a:spcPts val="0"/>
              </a:spcBef>
              <a:spcAft>
                <a:spcPts val="800"/>
              </a:spcAft>
              <a:buClrTx/>
              <a:buSzTx/>
              <a:buFontTx/>
              <a:buNone/>
              <a:tabLst/>
              <a:defRPr/>
            </a:pPr>
            <a:endParaRPr kumimoji="0" lang="en-US" sz="2800"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endParaRPr kumimoji="0" lang="en-US" sz="2800" i="1"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74355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1E792-1FDC-0BF2-1E9C-A6870A4D46D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56364C8-A05B-7C47-AC58-A2740A0F189C}"/>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DB20E60-91BB-2C8D-09EA-2ECE6340D510}"/>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763B7F60-DFC3-21F0-C4E8-F4A94A3E6F58}"/>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B2C1E965-EAF7-6DDB-67E3-8AF8DBA3AE90}"/>
              </a:ext>
            </a:extLst>
          </p:cNvPr>
          <p:cNvSpPr/>
          <p:nvPr/>
        </p:nvSpPr>
        <p:spPr>
          <a:xfrm>
            <a:off x="391424" y="2112730"/>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2. JESUS IS GOD AND PART OF THE TRINITY</a:t>
            </a:r>
          </a:p>
        </p:txBody>
      </p:sp>
      <p:sp>
        <p:nvSpPr>
          <p:cNvPr id="8" name="Rectangle 7">
            <a:extLst>
              <a:ext uri="{FF2B5EF4-FFF2-40B4-BE49-F238E27FC236}">
                <a16:creationId xmlns:a16="http://schemas.microsoft.com/office/drawing/2014/main" id="{3883BD5F-FEC9-1EED-429E-038421D0ACF1}"/>
              </a:ext>
            </a:extLst>
          </p:cNvPr>
          <p:cNvSpPr/>
          <p:nvPr/>
        </p:nvSpPr>
        <p:spPr>
          <a:xfrm>
            <a:off x="78657" y="18608"/>
            <a:ext cx="12005187" cy="944953"/>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u="sng" dirty="0">
                <a:latin typeface="Calibri" panose="020F0502020204030204" pitchFamily="34" charset="0"/>
                <a:ea typeface="Calibri" panose="020F0502020204030204" pitchFamily="34" charset="0"/>
                <a:cs typeface="Calibri" panose="020F0502020204030204" pitchFamily="34" charset="0"/>
              </a:rPr>
              <a:t>THE REAL JESUS</a:t>
            </a:r>
          </a:p>
        </p:txBody>
      </p:sp>
      <p:sp>
        <p:nvSpPr>
          <p:cNvPr id="10" name="Rectangle 9">
            <a:extLst>
              <a:ext uri="{FF2B5EF4-FFF2-40B4-BE49-F238E27FC236}">
                <a16:creationId xmlns:a16="http://schemas.microsoft.com/office/drawing/2014/main" id="{63D85F16-AFA9-1E7D-47C3-6BFEF18F0FC9}"/>
              </a:ext>
            </a:extLst>
          </p:cNvPr>
          <p:cNvSpPr/>
          <p:nvPr/>
        </p:nvSpPr>
        <p:spPr>
          <a:xfrm>
            <a:off x="391424" y="1158888"/>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1. THE BIBLE JESUS IS THE TRUTH</a:t>
            </a:r>
          </a:p>
        </p:txBody>
      </p:sp>
    </p:spTree>
    <p:extLst>
      <p:ext uri="{BB962C8B-B14F-4D97-AF65-F5344CB8AC3E}">
        <p14:creationId xmlns:p14="http://schemas.microsoft.com/office/powerpoint/2010/main" val="3642320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A1E6D-0439-9C65-9A6E-1F1F69E3F0D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032BD0B-AE37-A93B-4DEF-BF78B95A7F66}"/>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0698433-34B2-2BE3-9830-76A631B95ABD}"/>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8298CE16-E034-C97C-81BE-265F89138491}"/>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JOHN 1:1-5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 In the beginning was the Word </a:t>
            </a:r>
            <a:r>
              <a:rPr lang="en-US" sz="3000" b="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[JESUS]</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and the Word </a:t>
            </a:r>
            <a:r>
              <a:rPr lang="en-US" sz="3000" b="1" kern="100" dirty="0">
                <a:solidFill>
                  <a:srgbClr val="FFFF00"/>
                </a:solidFill>
                <a:latin typeface="Calibri" panose="020F0502020204030204" pitchFamily="34" charset="0"/>
                <a:ea typeface="Aptos" panose="020B0004020202020204" pitchFamily="34" charset="0"/>
                <a:cs typeface="Times New Roman" panose="02020603050405020304" pitchFamily="18" charset="0"/>
              </a:rPr>
              <a:t>[JESUS]</a:t>
            </a:r>
            <a:r>
              <a:rPr lang="en-US" sz="3000" b="1" i="1" kern="100" dirty="0">
                <a:solidFill>
                  <a:srgbClr val="FFFF00"/>
                </a:solidFill>
                <a:latin typeface="Calibri" panose="020F0502020204030204" pitchFamily="34" charset="0"/>
                <a:ea typeface="Aptos" panose="020B0004020202020204" pitchFamily="34" charset="0"/>
                <a:cs typeface="Times New Roman" panose="02020603050405020304" pitchFamily="18" charset="0"/>
              </a:rPr>
              <a:t> </a:t>
            </a:r>
            <a:r>
              <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was </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with God, and the Word </a:t>
            </a:r>
            <a:r>
              <a:rPr lang="en-US" sz="3000" b="1" kern="100" dirty="0">
                <a:solidFill>
                  <a:srgbClr val="FFFF00"/>
                </a:solidFill>
                <a:latin typeface="Calibri" panose="020F0502020204030204" pitchFamily="34" charset="0"/>
                <a:ea typeface="Aptos" panose="020B0004020202020204" pitchFamily="34" charset="0"/>
                <a:cs typeface="Times New Roman" panose="02020603050405020304" pitchFamily="18" charset="0"/>
              </a:rPr>
              <a:t>[JESUS]</a:t>
            </a:r>
            <a:r>
              <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 was </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God.  2 He </a:t>
            </a:r>
            <a:r>
              <a:rPr lang="en-US" sz="3000" b="1" kern="100" dirty="0">
                <a:solidFill>
                  <a:srgbClr val="FFFF00"/>
                </a:solidFill>
                <a:latin typeface="Calibri" panose="020F0502020204030204" pitchFamily="34" charset="0"/>
                <a:ea typeface="Aptos" panose="020B0004020202020204" pitchFamily="34" charset="0"/>
                <a:cs typeface="Times New Roman" panose="02020603050405020304" pitchFamily="18" charset="0"/>
              </a:rPr>
              <a:t>[JESUS]</a:t>
            </a:r>
            <a:r>
              <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 was </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in the beginning with God. 3 All things were made through Him</a:t>
            </a:r>
            <a:r>
              <a:rPr lang="en-US" sz="3000"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 </a:t>
            </a:r>
            <a:r>
              <a:rPr lang="en-US" sz="3000" b="1" kern="100" dirty="0">
                <a:solidFill>
                  <a:srgbClr val="FFFF00"/>
                </a:solidFill>
                <a:latin typeface="Calibri" panose="020F0502020204030204" pitchFamily="34" charset="0"/>
                <a:ea typeface="Aptos" panose="020B0004020202020204" pitchFamily="34" charset="0"/>
                <a:cs typeface="Times New Roman" panose="02020603050405020304" pitchFamily="18" charset="0"/>
              </a:rPr>
              <a:t>[JESUS]</a:t>
            </a:r>
            <a:r>
              <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 </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and without Him </a:t>
            </a:r>
            <a:r>
              <a:rPr lang="en-US" sz="3000" b="1" kern="100" dirty="0">
                <a:solidFill>
                  <a:srgbClr val="FFFF00"/>
                </a:solidFill>
                <a:latin typeface="Calibri" panose="020F0502020204030204" pitchFamily="34" charset="0"/>
                <a:ea typeface="Aptos" panose="020B0004020202020204" pitchFamily="34" charset="0"/>
                <a:cs typeface="Times New Roman" panose="02020603050405020304" pitchFamily="18" charset="0"/>
              </a:rPr>
              <a:t>[JESUS]</a:t>
            </a:r>
            <a:r>
              <a:rPr lang="en-US" sz="3000" b="1" i="1" kern="100" dirty="0">
                <a:solidFill>
                  <a:srgbClr val="FFFF00"/>
                </a:solidFill>
                <a:latin typeface="Calibri" panose="020F0502020204030204" pitchFamily="34" charset="0"/>
                <a:ea typeface="Aptos" panose="020B0004020202020204" pitchFamily="34" charset="0"/>
                <a:cs typeface="Times New Roman" panose="02020603050405020304" pitchFamily="18" charset="0"/>
              </a:rPr>
              <a:t> </a:t>
            </a:r>
            <a:r>
              <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nothing </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was made that was made. 4 In Him </a:t>
            </a:r>
            <a:r>
              <a:rPr lang="en-US" sz="3000" b="1" kern="100" dirty="0">
                <a:solidFill>
                  <a:srgbClr val="FFFF00"/>
                </a:solidFill>
                <a:latin typeface="Calibri" panose="020F0502020204030204" pitchFamily="34" charset="0"/>
                <a:ea typeface="Aptos" panose="020B0004020202020204" pitchFamily="34" charset="0"/>
                <a:cs typeface="Times New Roman" panose="02020603050405020304" pitchFamily="18" charset="0"/>
              </a:rPr>
              <a:t>[JESUS]</a:t>
            </a:r>
            <a:r>
              <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 was </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life, and the life was the light of men. 5 And the light </a:t>
            </a:r>
            <a:r>
              <a:rPr lang="en-US" sz="3000" b="1" kern="100" dirty="0">
                <a:solidFill>
                  <a:srgbClr val="FFFF00"/>
                </a:solidFill>
                <a:latin typeface="Calibri" panose="020F0502020204030204" pitchFamily="34" charset="0"/>
                <a:ea typeface="Aptos" panose="020B0004020202020204" pitchFamily="34" charset="0"/>
                <a:cs typeface="Times New Roman" panose="02020603050405020304" pitchFamily="18" charset="0"/>
              </a:rPr>
              <a:t>[JESUS]</a:t>
            </a:r>
            <a:r>
              <a:rPr lang="en-US" sz="3000" b="1" i="1" kern="100" dirty="0">
                <a:solidFill>
                  <a:srgbClr val="FFFF00"/>
                </a:solidFill>
                <a:latin typeface="Calibri" panose="020F0502020204030204" pitchFamily="34" charset="0"/>
                <a:ea typeface="Aptos" panose="020B0004020202020204" pitchFamily="34" charset="0"/>
                <a:cs typeface="Times New Roman" panose="02020603050405020304" pitchFamily="18" charset="0"/>
              </a:rPr>
              <a:t> </a:t>
            </a:r>
            <a:r>
              <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shines </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in the darkness, and the darkness did not comprehend it </a:t>
            </a:r>
            <a:r>
              <a:rPr lang="en-US" sz="3000" b="1" kern="100" dirty="0">
                <a:solidFill>
                  <a:srgbClr val="FFFF00"/>
                </a:solidFill>
                <a:latin typeface="Calibri" panose="020F0502020204030204" pitchFamily="34" charset="0"/>
                <a:ea typeface="Aptos" panose="020B0004020202020204" pitchFamily="34" charset="0"/>
                <a:cs typeface="Times New Roman" panose="02020603050405020304" pitchFamily="18" charset="0"/>
              </a:rPr>
              <a:t>[JESUS]</a:t>
            </a:r>
            <a:r>
              <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967426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634CB-D506-F463-6D06-322D3E14296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28F802D-4B0C-E821-96DF-08D33E7F1C2D}"/>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3961FD85-4977-1AFA-54FB-9B17F444435F}"/>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D52E84C7-D49F-6E4C-FB4E-1A06802890B2}"/>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GENESIS 1NKJV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 In the beginning </a:t>
            </a:r>
            <a:r>
              <a:rPr lang="en-US" sz="3000" b="1"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God</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created the heavens and the earth.</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26 Then </a:t>
            </a:r>
            <a:r>
              <a:rPr lang="en-US" sz="3000" b="1"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God</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said, “Let Us make man in </a:t>
            </a:r>
            <a:r>
              <a:rPr lang="en-US" sz="3000" b="1"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Our</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image, according to </a:t>
            </a:r>
            <a:r>
              <a:rPr lang="en-US" sz="3000" b="1"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Our</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likeness; let them have dominion over the fish of the sea, over the birds of the air, and over the cattle, over all the earth and over every creeping thing that creeps on the earth.” </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27 So </a:t>
            </a:r>
            <a:r>
              <a:rPr lang="en-US" sz="3000" b="1"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God</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 </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created man in His own image; in the image of </a:t>
            </a:r>
            <a:r>
              <a:rPr lang="en-US" sz="3000" b="1"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God</a:t>
            </a:r>
            <a:r>
              <a:rPr lang="en-US" sz="3000" b="1"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t>
            </a:r>
            <a:r>
              <a:rPr lang="en-US" sz="3000" b="1"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He</a:t>
            </a:r>
            <a:r>
              <a:rPr lang="en-US" sz="3000" b="1"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created him; male and female He created them.</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97221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CE498-188A-786B-3F93-3F1863340B4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6446F02-F2D5-5A72-ECC8-EAAC3C378599}"/>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BFADD92-EAD3-7585-348A-8986EB79BDC7}"/>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3E2BC45E-0A68-DF82-12AE-3B716FEB9A9B}"/>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2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MATTHEW 3:13-17</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13 Then Jesus came from Galilee to John at the Jordan to be baptized by him. </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14 And John tried to prevent Him, saying, “I need to be baptized by You, and are You coming to me?” 15 But Jesus answered and said to him, “Permit it to be so now, for thus it is fitting for us to fulfill all righteousness.” Then he allowed Him. 16 When He had been baptized, </a:t>
            </a:r>
            <a:r>
              <a:rPr lang="en-US" sz="3000" b="1"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Jesus</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came up immediately from the water; and behold, the heavens were opened to Him, and He saw the </a:t>
            </a:r>
            <a:r>
              <a:rPr lang="en-US" sz="3000" b="1"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Spirit of God </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descending like a dove and alighting upon Him. 17 And suddenly a </a:t>
            </a:r>
            <a:r>
              <a:rPr lang="en-US" sz="3000" b="1"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voice came from heaven</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saying, “This is My beloved Son, in whom I am well pleased.”</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81030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A8EEA-106B-749D-5E9D-FD99003825A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3BFABCA-4DD1-3350-2572-4D12C2DFF9A1}"/>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3601AAC5-0DAE-6BD1-9061-4A4B828BB515}"/>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7C301A34-36CC-1842-F6AC-B3EAAED72102}"/>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2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MATTHEW 3:13-17</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13 Then Jesus came from Galilee to John at the Jordan to be baptized by him. </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14 And John tried to prevent Him, saying, “I need to be baptized by You, and are You coming to me?” 15 But Jesus answered and said to him, “Permit it to be so now, for thus it is fitting for us to fulfill all righteousness.” Then he allowed Him. 16 When He had been baptized, </a:t>
            </a:r>
            <a:r>
              <a:rPr lang="en-US" sz="3000" b="1"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Jesus</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came up immediately from the water; and behold, the heavens were opened to Him, and He saw the </a:t>
            </a:r>
            <a:r>
              <a:rPr lang="en-US" sz="3000" b="1"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Spirit of God </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descending like a dove and alighting upon Him. 17 And suddenly a </a:t>
            </a:r>
            <a:r>
              <a:rPr lang="en-US" sz="3000" b="1"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voice came from heaven</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saying, “This is My beloved Son, in whom I am well pleased.”</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722613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BF012-CB58-2B2E-D5BA-C50E3F98B20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8E42F7-B143-3596-2D7C-96C1702AD30F}"/>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507ABD5-3F17-61BD-6BC2-08D6593EF7A1}"/>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F92540B7-B0F6-6758-51A6-472489355CF0}"/>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E1E7B653-BBB8-998A-8349-737414A532D8}"/>
              </a:ext>
            </a:extLst>
          </p:cNvPr>
          <p:cNvSpPr/>
          <p:nvPr/>
        </p:nvSpPr>
        <p:spPr>
          <a:xfrm>
            <a:off x="391424" y="2112730"/>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2. JESUS IS GOD AND PART OF THE TRINITY</a:t>
            </a:r>
          </a:p>
        </p:txBody>
      </p:sp>
      <p:sp>
        <p:nvSpPr>
          <p:cNvPr id="2" name="Rectangle 1">
            <a:extLst>
              <a:ext uri="{FF2B5EF4-FFF2-40B4-BE49-F238E27FC236}">
                <a16:creationId xmlns:a16="http://schemas.microsoft.com/office/drawing/2014/main" id="{26DB01F3-2450-742C-F48C-22D3E17E00DC}"/>
              </a:ext>
            </a:extLst>
          </p:cNvPr>
          <p:cNvSpPr/>
          <p:nvPr/>
        </p:nvSpPr>
        <p:spPr>
          <a:xfrm>
            <a:off x="370575" y="3006094"/>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3. JESUS DIED FOR YOUR SINS</a:t>
            </a:r>
          </a:p>
        </p:txBody>
      </p:sp>
      <p:sp>
        <p:nvSpPr>
          <p:cNvPr id="8" name="Rectangle 7">
            <a:extLst>
              <a:ext uri="{FF2B5EF4-FFF2-40B4-BE49-F238E27FC236}">
                <a16:creationId xmlns:a16="http://schemas.microsoft.com/office/drawing/2014/main" id="{EFB9412D-C3ED-6B53-7B59-8D9F28985A00}"/>
              </a:ext>
            </a:extLst>
          </p:cNvPr>
          <p:cNvSpPr/>
          <p:nvPr/>
        </p:nvSpPr>
        <p:spPr>
          <a:xfrm>
            <a:off x="78657" y="18608"/>
            <a:ext cx="12005187" cy="944953"/>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u="sng" dirty="0">
                <a:latin typeface="Calibri" panose="020F0502020204030204" pitchFamily="34" charset="0"/>
                <a:ea typeface="Calibri" panose="020F0502020204030204" pitchFamily="34" charset="0"/>
                <a:cs typeface="Calibri" panose="020F0502020204030204" pitchFamily="34" charset="0"/>
              </a:rPr>
              <a:t>THE REAL JESUS</a:t>
            </a:r>
          </a:p>
        </p:txBody>
      </p:sp>
      <p:sp>
        <p:nvSpPr>
          <p:cNvPr id="10" name="Rectangle 9">
            <a:extLst>
              <a:ext uri="{FF2B5EF4-FFF2-40B4-BE49-F238E27FC236}">
                <a16:creationId xmlns:a16="http://schemas.microsoft.com/office/drawing/2014/main" id="{F41BAFF7-AF99-1D9A-6684-2FF3FC631EF4}"/>
              </a:ext>
            </a:extLst>
          </p:cNvPr>
          <p:cNvSpPr/>
          <p:nvPr/>
        </p:nvSpPr>
        <p:spPr>
          <a:xfrm>
            <a:off x="391424" y="1158888"/>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1. THE BIBLE JESUS IS THE TRUTH</a:t>
            </a:r>
          </a:p>
        </p:txBody>
      </p:sp>
    </p:spTree>
    <p:extLst>
      <p:ext uri="{BB962C8B-B14F-4D97-AF65-F5344CB8AC3E}">
        <p14:creationId xmlns:p14="http://schemas.microsoft.com/office/powerpoint/2010/main" val="13906692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4BAB5-C512-9DC2-D2F4-C82ACCCF11C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01669CB-49B7-AEC8-554D-0236D0255C19}"/>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E97A437-D897-FC66-E9C7-E976021EDD76}"/>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BCB754B5-81D1-DC1E-34BD-1212AE6EE015}"/>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28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JESUS DIED FOR YOUR SINS</a:t>
            </a:r>
          </a:p>
          <a:p>
            <a:pPr>
              <a:lnSpc>
                <a:spcPct val="115000"/>
              </a:lnSpc>
              <a:spcAft>
                <a:spcPts val="800"/>
              </a:spcAft>
            </a:pPr>
            <a:r>
              <a:rPr lang="en-US" sz="28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 Peter 3:18 </a:t>
            </a:r>
            <a:r>
              <a:rPr lang="en-US" sz="28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For Christ also </a:t>
            </a:r>
            <a:r>
              <a:rPr lang="en-US" sz="28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suffered once for sins</a:t>
            </a:r>
            <a:r>
              <a:rPr lang="en-US" sz="28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the righteous for the unrighteous, that he might bring us to God, being put to death in the flesh but made alive in the spirit,</a:t>
            </a:r>
          </a:p>
          <a:p>
            <a:pPr>
              <a:lnSpc>
                <a:spcPct val="115000"/>
              </a:lnSpc>
              <a:spcAft>
                <a:spcPts val="800"/>
              </a:spcAft>
            </a:pPr>
            <a:r>
              <a:rPr lang="en-US" sz="28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 Peter 2:14 </a:t>
            </a:r>
            <a:r>
              <a:rPr lang="en-US" sz="28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t>
            </a:r>
            <a:r>
              <a:rPr lang="en-US" sz="28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He himself bore our sins</a:t>
            </a:r>
            <a:r>
              <a:rPr lang="en-US" sz="28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in his body on the tree, that we might die to sin and live to righteousness. By his wounds you have been healed.</a:t>
            </a:r>
          </a:p>
          <a:p>
            <a:pPr>
              <a:lnSpc>
                <a:spcPct val="115000"/>
              </a:lnSpc>
              <a:spcAft>
                <a:spcPts val="800"/>
              </a:spcAft>
            </a:pPr>
            <a:r>
              <a:rPr lang="en-US" sz="28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 Corinthians 15:3 </a:t>
            </a:r>
            <a:r>
              <a:rPr lang="en-US" sz="28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For I delivered to you as of first importance what I also received: that </a:t>
            </a:r>
            <a:r>
              <a:rPr lang="en-US" sz="28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Christ died for our sins </a:t>
            </a:r>
            <a:r>
              <a:rPr lang="en-US" sz="28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in accordance with the Scriptures,</a:t>
            </a:r>
          </a:p>
          <a:p>
            <a:pPr>
              <a:lnSpc>
                <a:spcPct val="115000"/>
              </a:lnSpc>
              <a:spcAft>
                <a:spcPts val="800"/>
              </a:spcAft>
            </a:pPr>
            <a:r>
              <a:rPr lang="en-US" sz="28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Romans 5:8 </a:t>
            </a:r>
            <a:r>
              <a:rPr lang="en-US" sz="28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But God shows his love for us in that while we were still sinners, </a:t>
            </a:r>
            <a:r>
              <a:rPr lang="en-US" sz="28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Christ died for us</a:t>
            </a:r>
            <a:r>
              <a:rPr lang="en-US" sz="28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a:t>
            </a:r>
          </a:p>
          <a:p>
            <a:pPr>
              <a:lnSpc>
                <a:spcPct val="115000"/>
              </a:lnSpc>
              <a:spcAft>
                <a:spcPts val="800"/>
              </a:spcAft>
            </a:pPr>
            <a:r>
              <a:rPr lang="en-US" sz="28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John 3:16 </a:t>
            </a:r>
            <a:r>
              <a:rPr lang="en-US" sz="28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“For God so loved the world, that he gave his only Son, that whoever believes in him should not perish but have eternal life.</a:t>
            </a:r>
          </a:p>
        </p:txBody>
      </p:sp>
    </p:spTree>
    <p:extLst>
      <p:ext uri="{BB962C8B-B14F-4D97-AF65-F5344CB8AC3E}">
        <p14:creationId xmlns:p14="http://schemas.microsoft.com/office/powerpoint/2010/main" val="2167641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B76A8-85ED-8F2B-1656-4D25D16C37E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BCE74A7-A95A-5325-D20A-266AB62F9CB8}"/>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FEF8987-9AA8-4101-D00C-AAB171E12112}"/>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A06F314F-8C28-2083-1D97-BC26BAD12D77}"/>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A0F1A0FE-5DE9-2A99-13C5-032B2833474A}"/>
              </a:ext>
            </a:extLst>
          </p:cNvPr>
          <p:cNvSpPr/>
          <p:nvPr/>
        </p:nvSpPr>
        <p:spPr>
          <a:xfrm>
            <a:off x="391424" y="2112730"/>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2. JESUS IS GOD AND PART OF THE TRINITY</a:t>
            </a:r>
          </a:p>
        </p:txBody>
      </p:sp>
      <p:sp>
        <p:nvSpPr>
          <p:cNvPr id="2" name="Rectangle 1">
            <a:extLst>
              <a:ext uri="{FF2B5EF4-FFF2-40B4-BE49-F238E27FC236}">
                <a16:creationId xmlns:a16="http://schemas.microsoft.com/office/drawing/2014/main" id="{E0958D7F-5DD2-CCC6-2C88-ADDE4C09241F}"/>
              </a:ext>
            </a:extLst>
          </p:cNvPr>
          <p:cNvSpPr/>
          <p:nvPr/>
        </p:nvSpPr>
        <p:spPr>
          <a:xfrm>
            <a:off x="370575" y="3006094"/>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3. JESUS DIED FOR YOUR SINS</a:t>
            </a:r>
          </a:p>
        </p:txBody>
      </p:sp>
      <p:sp>
        <p:nvSpPr>
          <p:cNvPr id="3" name="Rectangle 2">
            <a:extLst>
              <a:ext uri="{FF2B5EF4-FFF2-40B4-BE49-F238E27FC236}">
                <a16:creationId xmlns:a16="http://schemas.microsoft.com/office/drawing/2014/main" id="{7B770DF6-EF3C-CE88-7FD0-1A149AF225F2}"/>
              </a:ext>
            </a:extLst>
          </p:cNvPr>
          <p:cNvSpPr/>
          <p:nvPr/>
        </p:nvSpPr>
        <p:spPr>
          <a:xfrm>
            <a:off x="370575" y="3899458"/>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4. JESUS IS THE RESURRECTION</a:t>
            </a:r>
          </a:p>
        </p:txBody>
      </p:sp>
      <p:sp>
        <p:nvSpPr>
          <p:cNvPr id="8" name="Rectangle 7">
            <a:extLst>
              <a:ext uri="{FF2B5EF4-FFF2-40B4-BE49-F238E27FC236}">
                <a16:creationId xmlns:a16="http://schemas.microsoft.com/office/drawing/2014/main" id="{29E49675-BB80-B433-003E-62FBE1C198C3}"/>
              </a:ext>
            </a:extLst>
          </p:cNvPr>
          <p:cNvSpPr/>
          <p:nvPr/>
        </p:nvSpPr>
        <p:spPr>
          <a:xfrm>
            <a:off x="78657" y="18608"/>
            <a:ext cx="12005187" cy="944953"/>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u="sng" dirty="0">
                <a:latin typeface="Calibri" panose="020F0502020204030204" pitchFamily="34" charset="0"/>
                <a:ea typeface="Calibri" panose="020F0502020204030204" pitchFamily="34" charset="0"/>
                <a:cs typeface="Calibri" panose="020F0502020204030204" pitchFamily="34" charset="0"/>
              </a:rPr>
              <a:t>THE REAL JESUS</a:t>
            </a:r>
          </a:p>
        </p:txBody>
      </p:sp>
      <p:sp>
        <p:nvSpPr>
          <p:cNvPr id="10" name="Rectangle 9">
            <a:extLst>
              <a:ext uri="{FF2B5EF4-FFF2-40B4-BE49-F238E27FC236}">
                <a16:creationId xmlns:a16="http://schemas.microsoft.com/office/drawing/2014/main" id="{F2A3E5AE-804A-88D0-9383-C6665947FAAD}"/>
              </a:ext>
            </a:extLst>
          </p:cNvPr>
          <p:cNvSpPr/>
          <p:nvPr/>
        </p:nvSpPr>
        <p:spPr>
          <a:xfrm>
            <a:off x="391424" y="1158888"/>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1. THE BIBLE JESUS IS THE TRUTH</a:t>
            </a:r>
          </a:p>
        </p:txBody>
      </p:sp>
    </p:spTree>
    <p:extLst>
      <p:ext uri="{BB962C8B-B14F-4D97-AF65-F5344CB8AC3E}">
        <p14:creationId xmlns:p14="http://schemas.microsoft.com/office/powerpoint/2010/main" val="40406234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B10872-DC72-F03A-2AA8-0DEA44629F8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C1F4B9F-2547-A012-4DE9-03E874D90F5B}"/>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5" name="Picture 4">
            <a:extLst>
              <a:ext uri="{FF2B5EF4-FFF2-40B4-BE49-F238E27FC236}">
                <a16:creationId xmlns:a16="http://schemas.microsoft.com/office/drawing/2014/main" id="{67952C71-C98D-A38B-CA16-4D60FE3654FD}"/>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EAF4A252-F68D-C64B-ABB0-18E5E0CA2A4C}"/>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15000"/>
              </a:lnSpc>
              <a:spcBef>
                <a:spcPts val="0"/>
              </a:spcBef>
              <a:spcAft>
                <a:spcPts val="800"/>
              </a:spcAft>
              <a:buClrTx/>
              <a:buSzTx/>
              <a:buFontTx/>
              <a:buNone/>
              <a:tabLst/>
              <a:defRPr/>
            </a:pPr>
            <a:r>
              <a:rPr kumimoji="0" lang="en-US" sz="3200" b="1" i="0" u="sng"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JESUS IS THE RESURRECTION</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800" b="1" u="sng"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John 11:25-26 (NLT) </a:t>
            </a:r>
            <a:r>
              <a:rPr kumimoji="0" lang="en-US" sz="2800" i="1"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 Jesus told her, “I am the resurrection and the life. Anyone who believes in me will live, even after dying. Everyone who lives in me and believes in me will never ever die.</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800" b="1" u="sng"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1 Peter 1:3 (NLT</a:t>
            </a:r>
            <a:r>
              <a:rPr kumimoji="0" lang="en-US" sz="2800" i="1"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 - All praise to God, the Father of our Lord Jesus Christ. It is by his great mercy that we have been born again because God raised Jesus Christ from the dead. Now we live with great expectation, and we have a priceless inheritance—an inheritance that is kept in heaven for you, pure and undefiled, beyond the reach of change and decay.</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800" b="1" u="sng"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Revelation 1:5-6 (NLT)</a:t>
            </a:r>
            <a:r>
              <a:rPr kumimoji="0" lang="en-US" sz="2800" i="1"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 - And from Jesus Christ. He is the faithful witness to these things, the first to rise from the dead, and the ruler of all the kings of the world. All glory to him who loves us and has freed us from our sins by shedding his blood for us. </a:t>
            </a:r>
          </a:p>
        </p:txBody>
      </p:sp>
    </p:spTree>
    <p:extLst>
      <p:ext uri="{BB962C8B-B14F-4D97-AF65-F5344CB8AC3E}">
        <p14:creationId xmlns:p14="http://schemas.microsoft.com/office/powerpoint/2010/main" val="1878886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60CF9-2842-3BF5-C397-D9791F5732C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63BE8DD-D3F3-3C43-F626-77C54A144C98}"/>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E309A8B-2169-F866-62CB-6BFFB6E751D2}"/>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8DE95BEC-27DE-74EC-4177-82A719A3230A}"/>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11:1-6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 Oh, that you would bear with me in a little folly—and indeed you do bear with me.  2 For I am jealous for you with godly jealousy. For I have betrothed you to one husband, that I may present you as a chaste virgin to Christ. </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3 But I fear, lest somehow, as the serpent deceived Eve by his craftiness, so your minds may be corrupted from the simplicity that is in Christ. 4 For if he who comes preaches another Jesus whom we have not preached, or if you receive a different spirit which you have not received, or a different gospel which you have not accepted—you may well put up with it! 5 For I consider that I am not at all inferior to the most eminent apostles. 6 Even though I am untrained in speech, yet I am not in knowledge. But we have been thoroughly manifested among you in all things.</a:t>
            </a:r>
          </a:p>
        </p:txBody>
      </p:sp>
    </p:spTree>
    <p:extLst>
      <p:ext uri="{BB962C8B-B14F-4D97-AF65-F5344CB8AC3E}">
        <p14:creationId xmlns:p14="http://schemas.microsoft.com/office/powerpoint/2010/main" val="6419981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BA791-BC6C-40E4-0BDF-F16A893E0A5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B1EC536-03E1-DE1A-5560-321FA4A970D6}"/>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250C7709-8C2A-3A4A-04FA-AB7FD44775FA}"/>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960193C8-018D-65FD-6ED7-8B370C51B8B8}"/>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6C018BE2-40A8-80A6-9164-F57F3FDBA30F}"/>
              </a:ext>
            </a:extLst>
          </p:cNvPr>
          <p:cNvSpPr/>
          <p:nvPr/>
        </p:nvSpPr>
        <p:spPr>
          <a:xfrm>
            <a:off x="391424" y="2112730"/>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2. JESUS IS GOD AND PART OF THE TRINITY</a:t>
            </a:r>
          </a:p>
        </p:txBody>
      </p:sp>
      <p:sp>
        <p:nvSpPr>
          <p:cNvPr id="2" name="Rectangle 1">
            <a:extLst>
              <a:ext uri="{FF2B5EF4-FFF2-40B4-BE49-F238E27FC236}">
                <a16:creationId xmlns:a16="http://schemas.microsoft.com/office/drawing/2014/main" id="{8760C110-819F-D957-77DF-A086EF51E4FF}"/>
              </a:ext>
            </a:extLst>
          </p:cNvPr>
          <p:cNvSpPr/>
          <p:nvPr/>
        </p:nvSpPr>
        <p:spPr>
          <a:xfrm>
            <a:off x="370575" y="3006094"/>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3. JESUS DIED FOR YOUR SINS</a:t>
            </a:r>
          </a:p>
        </p:txBody>
      </p:sp>
      <p:sp>
        <p:nvSpPr>
          <p:cNvPr id="3" name="Rectangle 2">
            <a:extLst>
              <a:ext uri="{FF2B5EF4-FFF2-40B4-BE49-F238E27FC236}">
                <a16:creationId xmlns:a16="http://schemas.microsoft.com/office/drawing/2014/main" id="{50C3E4FF-912B-4110-F924-A84242DA94CA}"/>
              </a:ext>
            </a:extLst>
          </p:cNvPr>
          <p:cNvSpPr/>
          <p:nvPr/>
        </p:nvSpPr>
        <p:spPr>
          <a:xfrm>
            <a:off x="370575" y="3899458"/>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4. JESUS IS THE RESURRECTION</a:t>
            </a:r>
          </a:p>
        </p:txBody>
      </p:sp>
      <p:sp>
        <p:nvSpPr>
          <p:cNvPr id="8" name="Rectangle 7">
            <a:extLst>
              <a:ext uri="{FF2B5EF4-FFF2-40B4-BE49-F238E27FC236}">
                <a16:creationId xmlns:a16="http://schemas.microsoft.com/office/drawing/2014/main" id="{6AE117C6-D63D-F25B-0B03-15D57585D0C0}"/>
              </a:ext>
            </a:extLst>
          </p:cNvPr>
          <p:cNvSpPr/>
          <p:nvPr/>
        </p:nvSpPr>
        <p:spPr>
          <a:xfrm>
            <a:off x="78657" y="18608"/>
            <a:ext cx="12005187" cy="944953"/>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u="sng" dirty="0">
                <a:latin typeface="Calibri" panose="020F0502020204030204" pitchFamily="34" charset="0"/>
                <a:ea typeface="Calibri" panose="020F0502020204030204" pitchFamily="34" charset="0"/>
                <a:cs typeface="Calibri" panose="020F0502020204030204" pitchFamily="34" charset="0"/>
              </a:rPr>
              <a:t>THE REAL JESUS</a:t>
            </a:r>
          </a:p>
        </p:txBody>
      </p:sp>
      <p:sp>
        <p:nvSpPr>
          <p:cNvPr id="9" name="Rectangle 8">
            <a:extLst>
              <a:ext uri="{FF2B5EF4-FFF2-40B4-BE49-F238E27FC236}">
                <a16:creationId xmlns:a16="http://schemas.microsoft.com/office/drawing/2014/main" id="{F49E50AF-2756-1E9A-3706-F4ADEE43F57E}"/>
              </a:ext>
            </a:extLst>
          </p:cNvPr>
          <p:cNvSpPr/>
          <p:nvPr/>
        </p:nvSpPr>
        <p:spPr>
          <a:xfrm>
            <a:off x="370575" y="4805112"/>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5. JESUS IS THE ONLY WAY TO HEAVEN</a:t>
            </a:r>
          </a:p>
        </p:txBody>
      </p:sp>
      <p:sp>
        <p:nvSpPr>
          <p:cNvPr id="10" name="Rectangle 9">
            <a:extLst>
              <a:ext uri="{FF2B5EF4-FFF2-40B4-BE49-F238E27FC236}">
                <a16:creationId xmlns:a16="http://schemas.microsoft.com/office/drawing/2014/main" id="{FC93FF92-0D5B-B4AB-D29C-A789D51E12E9}"/>
              </a:ext>
            </a:extLst>
          </p:cNvPr>
          <p:cNvSpPr/>
          <p:nvPr/>
        </p:nvSpPr>
        <p:spPr>
          <a:xfrm>
            <a:off x="391424" y="1158888"/>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1. THE BIBLE JESUS IS THE TRUTH</a:t>
            </a:r>
          </a:p>
        </p:txBody>
      </p:sp>
    </p:spTree>
    <p:extLst>
      <p:ext uri="{BB962C8B-B14F-4D97-AF65-F5344CB8AC3E}">
        <p14:creationId xmlns:p14="http://schemas.microsoft.com/office/powerpoint/2010/main" val="11756608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5217FC-FA3D-89BC-B899-315D9F09EA9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5223517-E232-D3BC-D3AF-944F492D9D25}"/>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5" name="Picture 4">
            <a:extLst>
              <a:ext uri="{FF2B5EF4-FFF2-40B4-BE49-F238E27FC236}">
                <a16:creationId xmlns:a16="http://schemas.microsoft.com/office/drawing/2014/main" id="{D1EC5925-9CFA-3815-6701-3B0F5AEDA267}"/>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FA4F2D7E-21CC-C64F-4886-BFE4C1733923}"/>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15000"/>
              </a:lnSpc>
              <a:spcBef>
                <a:spcPts val="0"/>
              </a:spcBef>
              <a:spcAft>
                <a:spcPts val="800"/>
              </a:spcAft>
              <a:buClrTx/>
              <a:buSzTx/>
              <a:buFontTx/>
              <a:buNone/>
              <a:tabLst/>
              <a:defRPr/>
            </a:pPr>
            <a:r>
              <a:rPr kumimoji="0" lang="en-US" sz="3200" b="1" i="0" u="sng"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JESUS IS THE ONLY WAY TO HEAVEN</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800" b="1" u="sng"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John 14:6 NKJV</a:t>
            </a:r>
            <a:r>
              <a:rPr kumimoji="0" lang="en-US" sz="2800" i="1"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 - Jesus said to him, “I am the way, the truth, and the life. No one comes to the Father except through Me. </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800" b="1" u="sng"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1 Timothy 2:5 NKJV </a:t>
            </a:r>
            <a:r>
              <a:rPr kumimoji="0" lang="en-US" sz="2800" i="1"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 For there is one God and one Mediator between God and men, the Man Christ Jesus, </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800" b="1" u="sng"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Ephesians 2:8-9 </a:t>
            </a:r>
            <a:r>
              <a:rPr kumimoji="0" lang="en-US" sz="2800" i="1"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rPr>
              <a:t>- For by grace, you have been saved through faith, and that not of yourselves; it is the gift of God, not of works, lest anyone should boast.</a:t>
            </a:r>
          </a:p>
          <a:p>
            <a:pPr marL="0" marR="0" lvl="0" indent="0" algn="l" defTabSz="914400" rtl="0" eaLnBrk="1" fontAlgn="auto" latinLnBrk="0" hangingPunct="1">
              <a:lnSpc>
                <a:spcPct val="115000"/>
              </a:lnSpc>
              <a:spcBef>
                <a:spcPts val="0"/>
              </a:spcBef>
              <a:spcAft>
                <a:spcPts val="800"/>
              </a:spcAft>
              <a:buClrTx/>
              <a:buSzTx/>
              <a:buFontTx/>
              <a:buNone/>
              <a:tabLst/>
              <a:defRPr/>
            </a:pPr>
            <a:endParaRPr lang="en-US" sz="2800" i="1" kern="100" dirty="0">
              <a:solidFill>
                <a:prstClr val="white"/>
              </a:solidFill>
              <a:latin typeface="Calibri" panose="020F050202020403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endParaRPr kumimoji="0" lang="en-US" sz="2800" i="1"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endParaRPr lang="en-US" sz="2800" i="1" kern="100" dirty="0">
              <a:solidFill>
                <a:prstClr val="white"/>
              </a:solidFill>
              <a:latin typeface="Calibri" panose="020F050202020403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endParaRPr kumimoji="0" lang="en-US" sz="2800" i="1" strike="noStrike" kern="100" cap="none" spc="0" normalizeH="0" baseline="0" noProof="0" dirty="0">
              <a:ln>
                <a:noFill/>
              </a:ln>
              <a:solidFill>
                <a:prstClr val="white"/>
              </a:solidFill>
              <a:effectLst/>
              <a:uLnTx/>
              <a:uFillTx/>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844320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9750F0-8204-D059-73BE-2FD5B0DE466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4C2324-4775-6D0F-B4A5-CB7546E710C0}"/>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690BC24-CA94-3BD7-29F0-3AE516781C04}"/>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55FEBACF-605F-82FB-30F2-138627291378}"/>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D502B580-B0BA-19FD-D3B5-DC4E738A58A1}"/>
              </a:ext>
            </a:extLst>
          </p:cNvPr>
          <p:cNvSpPr/>
          <p:nvPr/>
        </p:nvSpPr>
        <p:spPr>
          <a:xfrm>
            <a:off x="78657" y="18609"/>
            <a:ext cx="12005187" cy="1394366"/>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u="sng" dirty="0">
                <a:latin typeface="Calibri" panose="020F0502020204030204" pitchFamily="34" charset="0"/>
                <a:ea typeface="Calibri" panose="020F0502020204030204" pitchFamily="34" charset="0"/>
                <a:cs typeface="Calibri" panose="020F0502020204030204" pitchFamily="34" charset="0"/>
              </a:rPr>
              <a:t>2 CORINTHIANS 11</a:t>
            </a:r>
          </a:p>
          <a:p>
            <a:pPr algn="ctr"/>
            <a:r>
              <a:rPr lang="en-US" sz="3600" b="1" dirty="0">
                <a:latin typeface="Calibri" panose="020F0502020204030204" pitchFamily="34" charset="0"/>
                <a:ea typeface="Calibri" panose="020F0502020204030204" pitchFamily="34" charset="0"/>
                <a:cs typeface="Calibri" panose="020F0502020204030204" pitchFamily="34" charset="0"/>
              </a:rPr>
              <a:t>3 TAKEAWAYS</a:t>
            </a:r>
            <a:endParaRPr lang="en-US" sz="2400" b="1" i="1" dirty="0">
              <a:latin typeface="Calibri" panose="020F0502020204030204" pitchFamily="34" charset="0"/>
              <a:ea typeface="Calibri" panose="020F0502020204030204" pitchFamily="34" charset="0"/>
              <a:cs typeface="Calibri" panose="020F0502020204030204" pitchFamily="34" charset="0"/>
            </a:endParaRPr>
          </a:p>
        </p:txBody>
      </p:sp>
      <p:sp>
        <p:nvSpPr>
          <p:cNvPr id="10" name="Rectangle 9">
            <a:extLst>
              <a:ext uri="{FF2B5EF4-FFF2-40B4-BE49-F238E27FC236}">
                <a16:creationId xmlns:a16="http://schemas.microsoft.com/office/drawing/2014/main" id="{16254675-7CE5-02B1-82DC-0532438F982E}"/>
              </a:ext>
            </a:extLst>
          </p:cNvPr>
          <p:cNvSpPr/>
          <p:nvPr/>
        </p:nvSpPr>
        <p:spPr>
          <a:xfrm>
            <a:off x="439399" y="1567287"/>
            <a:ext cx="11444749" cy="802287"/>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742950" indent="-742950" algn="ctr">
              <a:buAutoNum type="arabicPeriod"/>
            </a:pPr>
            <a:r>
              <a:rPr lang="en-US" sz="3600" b="1" dirty="0">
                <a:latin typeface="Calibri" panose="020F0502020204030204" pitchFamily="34" charset="0"/>
                <a:ea typeface="Calibri" panose="020F0502020204030204" pitchFamily="34" charset="0"/>
                <a:cs typeface="Calibri" panose="020F0502020204030204" pitchFamily="34" charset="0"/>
              </a:rPr>
              <a:t>Know who the Real Jesus is.</a:t>
            </a:r>
            <a:endParaRPr lang="en-US" sz="3200" i="1" dirty="0">
              <a:latin typeface="Calibri" panose="020F0502020204030204" pitchFamily="34" charset="0"/>
              <a:ea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9EBC175A-BA8E-FF4D-1FA8-004D3B7BB78F}"/>
              </a:ext>
            </a:extLst>
          </p:cNvPr>
          <p:cNvSpPr/>
          <p:nvPr/>
        </p:nvSpPr>
        <p:spPr>
          <a:xfrm>
            <a:off x="439399" y="2523887"/>
            <a:ext cx="11444749" cy="9051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2. Pray for discernment.</a:t>
            </a:r>
          </a:p>
        </p:txBody>
      </p:sp>
      <p:sp>
        <p:nvSpPr>
          <p:cNvPr id="3" name="Rectangle 2">
            <a:extLst>
              <a:ext uri="{FF2B5EF4-FFF2-40B4-BE49-F238E27FC236}">
                <a16:creationId xmlns:a16="http://schemas.microsoft.com/office/drawing/2014/main" id="{4EBF62FA-6362-03BE-CDAF-03ED571232BA}"/>
              </a:ext>
            </a:extLst>
          </p:cNvPr>
          <p:cNvSpPr/>
          <p:nvPr/>
        </p:nvSpPr>
        <p:spPr>
          <a:xfrm>
            <a:off x="439399" y="3583314"/>
            <a:ext cx="11444749" cy="831369"/>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3. Read God’s word daily.</a:t>
            </a:r>
          </a:p>
        </p:txBody>
      </p:sp>
    </p:spTree>
    <p:extLst>
      <p:ext uri="{BB962C8B-B14F-4D97-AF65-F5344CB8AC3E}">
        <p14:creationId xmlns:p14="http://schemas.microsoft.com/office/powerpoint/2010/main" val="39952563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455C4F7-A73E-0593-6A9E-3733F47AD5C5}"/>
              </a:ext>
            </a:extLst>
          </p:cNvPr>
          <p:cNvSpPr/>
          <p:nvPr/>
        </p:nvSpPr>
        <p:spPr>
          <a:xfrm>
            <a:off x="0" y="0"/>
            <a:ext cx="12192000" cy="6927273"/>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DCB654C-0CE7-D1E1-E3FE-5F0773495558}"/>
              </a:ext>
            </a:extLst>
          </p:cNvPr>
          <p:cNvSpPr/>
          <p:nvPr/>
        </p:nvSpPr>
        <p:spPr>
          <a:xfrm>
            <a:off x="534838" y="1474237"/>
            <a:ext cx="11122324" cy="523711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i="1" dirty="0"/>
              <a:t>Lord Jesus, I confess my sins and ask for your forgiveness. Please come into my heart as my Lord and Savior. Take complete control of my life and help me to walk in Your footsteps daily by the power of the Holy Spirit. Thank you Lord, for saving me and for answering my prayer. </a:t>
            </a:r>
          </a:p>
          <a:p>
            <a:pPr algn="ctr"/>
            <a:r>
              <a:rPr lang="en-US" sz="4000" b="1" i="1" dirty="0"/>
              <a:t>In Jesus’ name. Amen.</a:t>
            </a:r>
          </a:p>
        </p:txBody>
      </p:sp>
      <p:sp>
        <p:nvSpPr>
          <p:cNvPr id="2" name="Rectangle 1">
            <a:extLst>
              <a:ext uri="{FF2B5EF4-FFF2-40B4-BE49-F238E27FC236}">
                <a16:creationId xmlns:a16="http://schemas.microsoft.com/office/drawing/2014/main" id="{61513A7D-8E61-BA9E-4315-23EBAE7F339C}"/>
              </a:ext>
            </a:extLst>
          </p:cNvPr>
          <p:cNvSpPr/>
          <p:nvPr/>
        </p:nvSpPr>
        <p:spPr>
          <a:xfrm>
            <a:off x="410547" y="373224"/>
            <a:ext cx="10954139" cy="961054"/>
          </a:xfrm>
          <a:prstGeom prst="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b="1" u="sng" dirty="0"/>
              <a:t>SALVATION PRAYER</a:t>
            </a:r>
          </a:p>
        </p:txBody>
      </p:sp>
    </p:spTree>
    <p:extLst>
      <p:ext uri="{BB962C8B-B14F-4D97-AF65-F5344CB8AC3E}">
        <p14:creationId xmlns:p14="http://schemas.microsoft.com/office/powerpoint/2010/main" val="4271264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AFCD49-9E88-DD87-F1B1-A5A3A5E2DA7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41CF94A-A0AE-BB0B-3815-8F24E5E0DF4E}"/>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9BCDCD0-703A-B4A8-E440-49C2A2E2E595}"/>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D712410D-8318-178E-FC96-B7103AFE0384}"/>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11:3 - 4 NKJV</a:t>
            </a:r>
          </a:p>
          <a:p>
            <a:pPr algn="ctr">
              <a:lnSpc>
                <a:spcPct val="115000"/>
              </a:lnSpc>
              <a:spcAft>
                <a:spcPts val="800"/>
              </a:spcAft>
            </a:pPr>
            <a:r>
              <a:rPr lang="en-US" sz="28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3 But I fear, lest somehow, as the serpent deceived Eve by his craftiness, so your minds may be corrupted from the simplicity that is in Christ. </a:t>
            </a:r>
          </a:p>
          <a:p>
            <a:pPr algn="ctr">
              <a:lnSpc>
                <a:spcPct val="115000"/>
              </a:lnSpc>
              <a:spcAft>
                <a:spcPts val="800"/>
              </a:spcAft>
            </a:pPr>
            <a:r>
              <a:rPr lang="en-US" sz="28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4 For if he who comes preaches another Jesus whom we have not preached, or if you receive a different spirit which you have not received, or a different gospel which you have not accepted—you may well put up with it! </a:t>
            </a:r>
          </a:p>
          <a:p>
            <a:pPr algn="ctr">
              <a:lnSpc>
                <a:spcPct val="115000"/>
              </a:lnSpc>
              <a:spcAft>
                <a:spcPts val="800"/>
              </a:spcAft>
            </a:pPr>
            <a:endParaRPr lang="en-US" sz="28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28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28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1172BA64-12C2-81FC-51B8-2A5A75804D62}"/>
              </a:ext>
            </a:extLst>
          </p:cNvPr>
          <p:cNvSpPr/>
          <p:nvPr/>
        </p:nvSpPr>
        <p:spPr>
          <a:xfrm>
            <a:off x="735496" y="3772808"/>
            <a:ext cx="10555356" cy="2863965"/>
          </a:xfrm>
          <a:prstGeom prst="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u="sng" dirty="0"/>
              <a:t>2 CORINTHIANS 11:4 VOICE </a:t>
            </a:r>
          </a:p>
          <a:p>
            <a:pPr algn="ctr"/>
            <a:r>
              <a:rPr lang="en-US" sz="2800" i="1" dirty="0"/>
              <a:t>So then, if someone comes along and presents you with a Jesus different from the one we told you about, or if you receive a spirit different from the one gifted through our Lord Jesus, or even if you hear a gospel different from the one you heard through us; then you’re ready to go with it.</a:t>
            </a:r>
          </a:p>
        </p:txBody>
      </p:sp>
    </p:spTree>
    <p:extLst>
      <p:ext uri="{BB962C8B-B14F-4D97-AF65-F5344CB8AC3E}">
        <p14:creationId xmlns:p14="http://schemas.microsoft.com/office/powerpoint/2010/main" val="656887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C89A3-FFAE-46C7-B857-32EDF23CB6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AFC0B9B-07A5-1DD1-4CDE-49CA6D1B992A}"/>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0734CF5-20EF-26E1-9A9C-1D050B81473E}"/>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4BC4971A-E997-7258-C4AB-B5F1DEFBE193}"/>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GENESIS 3:1-4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 Now the serpent was more cunning than any beast of the field which the Lord God had made. And he said to the woman, “Has God indeed said, ‘You shall not eat of every tree of the garden’?” 2 And the woman said to the serpent, “We may eat the fruit of the trees of the garden; 3 but of the fruit of the tree which is in the midst of the garden, God has said, ‘You shall not eat it, nor shall you touch it, lest you die.’ ” 4 Then the serpent said to the woman,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“You will not surely die. 5 For God knows that in the day you eat of it your eyes will be opened, and you will be like God, knowing good and evil.”</a:t>
            </a: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211822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DE43F-C419-2FFF-6944-63D2B65E0A3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C81E476-D792-0BBC-82B3-B507F0C108A1}"/>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46EBBA7F-708F-0833-10AD-875CC4421DD5}"/>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2FA6C778-8782-F793-838C-5788737BA855}"/>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JUDE 9:13-17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9 Yet Michael the archangel, in contending with the devil, when he disputed about the body of Moses, dared not bring against him a reviling accusation, but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said, “The Lord rebuke you!”</a:t>
            </a:r>
          </a:p>
          <a:p>
            <a:pPr algn="ctr">
              <a:lnSpc>
                <a:spcPct val="115000"/>
              </a:lnSpc>
              <a:spcAft>
                <a:spcPts val="800"/>
              </a:spcAft>
            </a:pPr>
            <a:endParaRPr lang="en-US" sz="3000" i="1" kern="100" dirty="0">
              <a:solidFill>
                <a:srgbClr val="FFFF00"/>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rgbClr val="FFFF00"/>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rgbClr val="FFFF00"/>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rgbClr val="FFFF00"/>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rgbClr val="FFFF00"/>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492273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363C4C-6F21-ECDB-4669-71D8C7072BD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5EF6455-BDBF-E453-7CDE-34C52F7D7F24}"/>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45AF5ED-1A2D-339A-E872-73076536D5AB}"/>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E370490F-9281-5E4F-3901-9179C4F05256}"/>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MATTHEW 16:13-17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13 When Jesus came into the region of Caesarea Philippi, He asked His disciples, saying, “Who do men say that I, the Son of Man, am?” 14 So they said, “Some say John the Baptist, some Elijah, and others Jeremiah or one of the prophets.” 15 He said to them, “But who do you say that I am?”</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16 Simon Peter answered and said, “You are the Christ, the Son of the living God.” 17 Jesus answered and said to him, “Blessed are you, Simon Bar-Jonah, for flesh and blood has not revealed this to you, but My Father who is in heaven.</a:t>
            </a: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10983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117E2-4FCB-8AC1-BED5-8FCE5067B47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32E1859-402D-08BB-214C-5AD210FDA053}"/>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D46EB17-0712-1F9B-FB16-E2BC626B2351}"/>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C1DE55B0-F40D-D583-515D-CF25FEC76FAD}"/>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E785DF3E-E3E9-770C-6425-847F198B09A3}"/>
              </a:ext>
            </a:extLst>
          </p:cNvPr>
          <p:cNvSpPr/>
          <p:nvPr/>
        </p:nvSpPr>
        <p:spPr>
          <a:xfrm>
            <a:off x="358874" y="2049034"/>
            <a:ext cx="11444749" cy="1223085"/>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THEIR JESUS CARES ABOUT YOUR FEELINGS AND HAPPINESS MORE THAN YOUR SOUL</a:t>
            </a:r>
          </a:p>
        </p:txBody>
      </p:sp>
      <p:sp>
        <p:nvSpPr>
          <p:cNvPr id="3" name="Rectangle 2">
            <a:extLst>
              <a:ext uri="{FF2B5EF4-FFF2-40B4-BE49-F238E27FC236}">
                <a16:creationId xmlns:a16="http://schemas.microsoft.com/office/drawing/2014/main" id="{C92BD88B-265E-F796-8F6A-A0FA6D1C853D}"/>
              </a:ext>
            </a:extLst>
          </p:cNvPr>
          <p:cNvSpPr/>
          <p:nvPr/>
        </p:nvSpPr>
        <p:spPr>
          <a:xfrm>
            <a:off x="370575" y="3429000"/>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JESUS WOULD NEVER CONFRONT ABOUT YOUR SINS</a:t>
            </a:r>
          </a:p>
        </p:txBody>
      </p:sp>
      <p:sp>
        <p:nvSpPr>
          <p:cNvPr id="8" name="Rectangle 7">
            <a:extLst>
              <a:ext uri="{FF2B5EF4-FFF2-40B4-BE49-F238E27FC236}">
                <a16:creationId xmlns:a16="http://schemas.microsoft.com/office/drawing/2014/main" id="{1C14029D-3458-BCE2-00E6-33BE1BD73367}"/>
              </a:ext>
            </a:extLst>
          </p:cNvPr>
          <p:cNvSpPr/>
          <p:nvPr/>
        </p:nvSpPr>
        <p:spPr>
          <a:xfrm>
            <a:off x="78657" y="18608"/>
            <a:ext cx="12005187" cy="944953"/>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u="sng" dirty="0">
                <a:latin typeface="Calibri" panose="020F0502020204030204" pitchFamily="34" charset="0"/>
                <a:ea typeface="Calibri" panose="020F0502020204030204" pitchFamily="34" charset="0"/>
                <a:cs typeface="Calibri" panose="020F0502020204030204" pitchFamily="34" charset="0"/>
              </a:rPr>
              <a:t>THE MODERN CHURCH’S JESUS</a:t>
            </a:r>
          </a:p>
        </p:txBody>
      </p:sp>
      <p:sp>
        <p:nvSpPr>
          <p:cNvPr id="9" name="Rectangle 8">
            <a:extLst>
              <a:ext uri="{FF2B5EF4-FFF2-40B4-BE49-F238E27FC236}">
                <a16:creationId xmlns:a16="http://schemas.microsoft.com/office/drawing/2014/main" id="{7008071C-30A8-0D97-D1BC-BAAE7D80663A}"/>
              </a:ext>
            </a:extLst>
          </p:cNvPr>
          <p:cNvSpPr/>
          <p:nvPr/>
        </p:nvSpPr>
        <p:spPr>
          <a:xfrm>
            <a:off x="370575" y="4464938"/>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NO RIGHT OR WRONG, ONLY WHAT YOU THINK…</a:t>
            </a:r>
          </a:p>
        </p:txBody>
      </p:sp>
      <p:sp>
        <p:nvSpPr>
          <p:cNvPr id="10" name="Rectangle 9">
            <a:extLst>
              <a:ext uri="{FF2B5EF4-FFF2-40B4-BE49-F238E27FC236}">
                <a16:creationId xmlns:a16="http://schemas.microsoft.com/office/drawing/2014/main" id="{FC8AD7AA-388C-241C-6806-D93FC16C6833}"/>
              </a:ext>
            </a:extLst>
          </p:cNvPr>
          <p:cNvSpPr/>
          <p:nvPr/>
        </p:nvSpPr>
        <p:spPr>
          <a:xfrm>
            <a:off x="358872" y="5380332"/>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TRUTH IS WHATEVER YOU WANT IT TO BE.</a:t>
            </a:r>
          </a:p>
        </p:txBody>
      </p:sp>
      <p:sp>
        <p:nvSpPr>
          <p:cNvPr id="11" name="Rectangle 10">
            <a:extLst>
              <a:ext uri="{FF2B5EF4-FFF2-40B4-BE49-F238E27FC236}">
                <a16:creationId xmlns:a16="http://schemas.microsoft.com/office/drawing/2014/main" id="{287A0785-6C52-3A4D-BF3E-86BDA275839E}"/>
              </a:ext>
            </a:extLst>
          </p:cNvPr>
          <p:cNvSpPr/>
          <p:nvPr/>
        </p:nvSpPr>
        <p:spPr>
          <a:xfrm>
            <a:off x="358873" y="1133641"/>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THEIR JESUS IS WHOEVER YOU WANT HIM TO BE.</a:t>
            </a:r>
          </a:p>
        </p:txBody>
      </p:sp>
    </p:spTree>
    <p:extLst>
      <p:ext uri="{BB962C8B-B14F-4D97-AF65-F5344CB8AC3E}">
        <p14:creationId xmlns:p14="http://schemas.microsoft.com/office/powerpoint/2010/main" val="801938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FC435-1C57-6688-C773-C3EB1E21153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D7A4155-C936-947C-C81A-E0D677881020}"/>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8E9FE28-E59A-471C-CB21-0B228D9A786F}"/>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D0E0C405-DEF6-1FFA-B2D3-4103D569A2A6}"/>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GALATIANS 1:6-9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6 I marvel that you are turning away so soon from Him who called you in the grace of Christ, to a different gospel, 7 which is not another; but there are some who trouble you and want to pervert the gospel of Christ. 8 But even if we, or an angel from heaven, preach any other gospel to you than what we have preached to you, let him be accursed. 9 As we have said before, so now I say again, if anyone preaches any other gospel to you than what you have received, let him be accursed.</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288806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044493-E0C3-4809-7F87-DA1EC5569AA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554E58A-C5D0-A7D3-F357-08512BB5AA15}"/>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A87E2CAF-AEC7-DC6E-D239-CDC7FF1B47E2}"/>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F15B73E0-1A7D-59DD-0009-49E760F2B349}"/>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82D13661-E67D-2319-88AC-E6B894E6CB97}"/>
              </a:ext>
            </a:extLst>
          </p:cNvPr>
          <p:cNvSpPr/>
          <p:nvPr/>
        </p:nvSpPr>
        <p:spPr>
          <a:xfrm>
            <a:off x="78657" y="18608"/>
            <a:ext cx="12005187" cy="944953"/>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u="sng" dirty="0">
                <a:latin typeface="Calibri" panose="020F0502020204030204" pitchFamily="34" charset="0"/>
                <a:ea typeface="Calibri" panose="020F0502020204030204" pitchFamily="34" charset="0"/>
                <a:cs typeface="Calibri" panose="020F0502020204030204" pitchFamily="34" charset="0"/>
              </a:rPr>
              <a:t>THE REAL JESUS</a:t>
            </a:r>
          </a:p>
        </p:txBody>
      </p:sp>
      <p:sp>
        <p:nvSpPr>
          <p:cNvPr id="10" name="Rectangle 9">
            <a:extLst>
              <a:ext uri="{FF2B5EF4-FFF2-40B4-BE49-F238E27FC236}">
                <a16:creationId xmlns:a16="http://schemas.microsoft.com/office/drawing/2014/main" id="{626A878B-9086-78CB-5327-49ECB65DE7E6}"/>
              </a:ext>
            </a:extLst>
          </p:cNvPr>
          <p:cNvSpPr/>
          <p:nvPr/>
        </p:nvSpPr>
        <p:spPr>
          <a:xfrm>
            <a:off x="391424" y="1158888"/>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1. THE BIBLE JESUS IS THE TRUTH</a:t>
            </a:r>
          </a:p>
        </p:txBody>
      </p:sp>
    </p:spTree>
    <p:extLst>
      <p:ext uri="{BB962C8B-B14F-4D97-AF65-F5344CB8AC3E}">
        <p14:creationId xmlns:p14="http://schemas.microsoft.com/office/powerpoint/2010/main" val="30581215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403</TotalTime>
  <Words>2164</Words>
  <Application>Microsoft Office PowerPoint</Application>
  <PresentationFormat>Widescreen</PresentationFormat>
  <Paragraphs>101</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Ken Ferry</dc:creator>
  <cp:lastModifiedBy>Ken Ferry</cp:lastModifiedBy>
  <cp:revision>11</cp:revision>
  <dcterms:created xsi:type="dcterms:W3CDTF">2025-10-01T19:01:49Z</dcterms:created>
  <dcterms:modified xsi:type="dcterms:W3CDTF">2025-10-19T15:27:12Z</dcterms:modified>
</cp:coreProperties>
</file>